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95" r:id="rId3"/>
    <p:sldId id="273" r:id="rId4"/>
    <p:sldId id="320" r:id="rId5"/>
    <p:sldId id="297" r:id="rId6"/>
    <p:sldId id="315" r:id="rId7"/>
    <p:sldId id="318" r:id="rId8"/>
    <p:sldId id="316" r:id="rId9"/>
    <p:sldId id="321" r:id="rId10"/>
    <p:sldId id="323" r:id="rId11"/>
    <p:sldId id="322" r:id="rId12"/>
    <p:sldId id="327" r:id="rId13"/>
    <p:sldId id="324" r:id="rId14"/>
    <p:sldId id="326" r:id="rId15"/>
    <p:sldId id="328" r:id="rId16"/>
    <p:sldId id="329" r:id="rId17"/>
    <p:sldId id="330" r:id="rId18"/>
    <p:sldId id="306" r:id="rId19"/>
    <p:sldId id="309" r:id="rId20"/>
    <p:sldId id="331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B0F0"/>
    <a:srgbClr val="FF9966"/>
    <a:srgbClr val="FF5050"/>
    <a:srgbClr val="FFFFCC"/>
    <a:srgbClr val="CCECFF"/>
    <a:srgbClr val="FFCCCC"/>
    <a:srgbClr val="FFFFFF"/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দ্রঃ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 ভূঁইয়াদের নামের উপর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করলে সেই জমিদারের শাসিত অঞ্চল মানচিত্রে প্রদর্শিত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1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003A6-F398-49E3-8C60-C0C5C1184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7" y="2209800"/>
            <a:ext cx="5687293" cy="4328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37556-3DAA-4F56-BC70-17A3D10D027F}"/>
              </a:ext>
            </a:extLst>
          </p:cNvPr>
          <p:cNvSpPr/>
          <p:nvPr/>
        </p:nvSpPr>
        <p:spPr>
          <a:xfrm>
            <a:off x="533400" y="4230231"/>
            <a:ext cx="80010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১৫৮৩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শাহবাজ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সাদিক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উজির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১৫৯৪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খাঁন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বহুবার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C1D94-E66E-46DF-8D98-61B15FC9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860800" cy="29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C6092-97AD-48DA-9F9B-B575C03F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2743200" cy="3257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43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3A0887-C2F9-4864-8AC2-AFC5C0776EFD}"/>
              </a:ext>
            </a:extLst>
          </p:cNvPr>
          <p:cNvSpPr/>
          <p:nvPr/>
        </p:nvSpPr>
        <p:spPr>
          <a:xfrm>
            <a:off x="228600" y="4648200"/>
            <a:ext cx="85344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১৫৯৯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ঈশা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এদিকে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দ্বিতীয়বারের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4F5510-E87F-40A8-B3DA-533DDA425271}"/>
              </a:ext>
            </a:extLst>
          </p:cNvPr>
          <p:cNvSpPr/>
          <p:nvPr/>
        </p:nvSpPr>
        <p:spPr>
          <a:xfrm>
            <a:off x="3804853" y="304800"/>
            <a:ext cx="153429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6743C-0F2B-416D-A04E-A2BDC171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96239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7281-5003-42A3-8B44-B235B8CD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2166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B34F2-F43E-4BD3-8095-EDABCCCFE766}"/>
              </a:ext>
            </a:extLst>
          </p:cNvPr>
          <p:cNvSpPr txBox="1"/>
          <p:nvPr/>
        </p:nvSpPr>
        <p:spPr>
          <a:xfrm>
            <a:off x="2057400" y="511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C1E592-AAB1-48A3-B1C4-92E15A1A729E}"/>
              </a:ext>
            </a:extLst>
          </p:cNvPr>
          <p:cNvSpPr/>
          <p:nvPr/>
        </p:nvSpPr>
        <p:spPr>
          <a:xfrm>
            <a:off x="152400" y="1273314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D87FD1E-BD53-4F85-B611-402EAE5E140A}"/>
              </a:ext>
            </a:extLst>
          </p:cNvPr>
          <p:cNvSpPr/>
          <p:nvPr/>
        </p:nvSpPr>
        <p:spPr>
          <a:xfrm>
            <a:off x="3780182" y="2207595"/>
            <a:ext cx="1736035" cy="992805"/>
          </a:xfrm>
          <a:prstGeom prst="down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75795-3F4A-4145-A388-0157ED8326E2}"/>
              </a:ext>
            </a:extLst>
          </p:cNvPr>
          <p:cNvSpPr/>
          <p:nvPr/>
        </p:nvSpPr>
        <p:spPr>
          <a:xfrm>
            <a:off x="152400" y="3506212"/>
            <a:ext cx="8762999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9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EC180A-5134-4B4F-81D9-7BE47FF31BDE}"/>
              </a:ext>
            </a:extLst>
          </p:cNvPr>
          <p:cNvSpPr/>
          <p:nvPr/>
        </p:nvSpPr>
        <p:spPr>
          <a:xfrm>
            <a:off x="228600" y="3886200"/>
            <a:ext cx="8686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সেলিম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দিল্লীর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আরোহণ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কোকাকে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নিয়োগ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আফকুনের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কুলীখান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সর্বশেষে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১৬০৮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বঙ্গের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নিযুক্ত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3281A-F4C2-45B8-86E5-6E9C6740E86B}"/>
              </a:ext>
            </a:extLst>
          </p:cNvPr>
          <p:cNvSpPr txBox="1"/>
          <p:nvPr/>
        </p:nvSpPr>
        <p:spPr>
          <a:xfrm>
            <a:off x="1981200" y="34031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91719F-DB86-4125-A776-A602CCC50498}"/>
              </a:ext>
            </a:extLst>
          </p:cNvPr>
          <p:cNvSpPr/>
          <p:nvPr/>
        </p:nvSpPr>
        <p:spPr>
          <a:xfrm>
            <a:off x="381000" y="533400"/>
            <a:ext cx="1676400" cy="1447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১৬০৫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CCC94-ABB1-4A1E-9118-7E0F37F12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3124200" y="1066800"/>
            <a:ext cx="3200400" cy="272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21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1A662-BC9C-4BE0-B76F-BBDD986C7EB8}"/>
              </a:ext>
            </a:extLst>
          </p:cNvPr>
          <p:cNvSpPr/>
          <p:nvPr/>
        </p:nvSpPr>
        <p:spPr>
          <a:xfrm>
            <a:off x="304800" y="4191000"/>
            <a:ext cx="8305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শাসনভার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(১৬০৮-১৬১৩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্রিঃ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স্থানান্তর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ঘাঁটি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অদূরে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কজন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আনুগত্য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B0B9A2-D558-43CD-889F-16DB4D5E6EB0}"/>
              </a:ext>
            </a:extLst>
          </p:cNvPr>
          <p:cNvSpPr/>
          <p:nvPr/>
        </p:nvSpPr>
        <p:spPr>
          <a:xfrm>
            <a:off x="381000" y="476072"/>
            <a:ext cx="1447800" cy="1295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 স্থানান্তর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08209-7F4F-4E68-A5BD-1D0C4B055207}"/>
              </a:ext>
            </a:extLst>
          </p:cNvPr>
          <p:cNvSpPr txBox="1"/>
          <p:nvPr/>
        </p:nvSpPr>
        <p:spPr>
          <a:xfrm>
            <a:off x="1981200" y="228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07D6E-7E21-4811-AB77-0EBF79AD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0" y="998041"/>
            <a:ext cx="5410200" cy="288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8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F7622-64E9-474C-AF99-CF27A3A1CCE6}"/>
              </a:ext>
            </a:extLst>
          </p:cNvPr>
          <p:cNvSpPr txBox="1"/>
          <p:nvPr/>
        </p:nvSpPr>
        <p:spPr>
          <a:xfrm>
            <a:off x="1981200" y="76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5F1B0-77BF-414B-9B6F-9D6D3101A5D0}"/>
              </a:ext>
            </a:extLst>
          </p:cNvPr>
          <p:cNvSpPr/>
          <p:nvPr/>
        </p:nvSpPr>
        <p:spPr>
          <a:xfrm>
            <a:off x="381000" y="4104144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সংঘর্ষ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করতোয়া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পূর্বতীরে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যাত্রাপুরে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পিছু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হটেন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১৬১০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9CDD80-4552-4963-85B5-A6251F3DE465}"/>
              </a:ext>
            </a:extLst>
          </p:cNvPr>
          <p:cNvSpPr/>
          <p:nvPr/>
        </p:nvSpPr>
        <p:spPr>
          <a:xfrm>
            <a:off x="381000" y="533400"/>
            <a:ext cx="1676400" cy="14478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জাহাঙাগীর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BCE944-74C2-42B3-A0E8-1E56ACCC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1805"/>
            <a:ext cx="4495800" cy="306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E1A7CC-08D3-4031-A74C-3E05A9464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9" t="-1" r="21581" b="24780"/>
          <a:stretch/>
        </p:blipFill>
        <p:spPr>
          <a:xfrm>
            <a:off x="1752600" y="1471539"/>
            <a:ext cx="1981200" cy="2289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07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7B7339-4E67-497E-91DA-16F1A1898E8C}"/>
              </a:ext>
            </a:extLst>
          </p:cNvPr>
          <p:cNvSpPr/>
          <p:nvPr/>
        </p:nvSpPr>
        <p:spPr>
          <a:xfrm>
            <a:off x="228600" y="4965918"/>
            <a:ext cx="87630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একত্রিত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শীতলক্ষ্যা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তীরের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সৈন্যদল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১৬১১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কদম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রসুল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দুর্গসহ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4B3FE-14CB-4320-9E84-F2284BDA46B9}"/>
              </a:ext>
            </a:extLst>
          </p:cNvPr>
          <p:cNvSpPr txBox="1"/>
          <p:nvPr/>
        </p:nvSpPr>
        <p:spPr>
          <a:xfrm>
            <a:off x="1981200" y="152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79B3A4-9C98-4FCA-ABA7-81CD505D6253}"/>
              </a:ext>
            </a:extLst>
          </p:cNvPr>
          <p:cNvSpPr/>
          <p:nvPr/>
        </p:nvSpPr>
        <p:spPr>
          <a:xfrm>
            <a:off x="228600" y="70218"/>
            <a:ext cx="1447800" cy="114898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১৬১১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9ADDB-2C7E-4C6B-9EE7-BE792E9A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767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0BF43-113A-4FE9-A0EF-7BBA1508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36" y="1295400"/>
            <a:ext cx="407669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9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E56B8-5D9E-4831-BD72-E53C2B27D155}"/>
              </a:ext>
            </a:extLst>
          </p:cNvPr>
          <p:cNvSpPr/>
          <p:nvPr/>
        </p:nvSpPr>
        <p:spPr>
          <a:xfrm>
            <a:off x="228600" y="4104144"/>
            <a:ext cx="8686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বিপর্যয়ে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ইব্রাহিমপুর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দ্বীপে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বশ্যতা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BB0F6-30D0-4660-BB7D-5987D6279778}"/>
              </a:ext>
            </a:extLst>
          </p:cNvPr>
          <p:cNvSpPr txBox="1"/>
          <p:nvPr/>
        </p:nvSpPr>
        <p:spPr>
          <a:xfrm>
            <a:off x="1981200" y="76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850B68-150D-49A8-88C1-607CA07C98FA}"/>
              </a:ext>
            </a:extLst>
          </p:cNvPr>
          <p:cNvSpPr/>
          <p:nvPr/>
        </p:nvSpPr>
        <p:spPr>
          <a:xfrm>
            <a:off x="76200" y="533400"/>
            <a:ext cx="1676400" cy="14478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69F1C-0EE8-4190-B26D-A4CC88A0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/>
        </p:blipFill>
        <p:spPr>
          <a:xfrm>
            <a:off x="1905000" y="762000"/>
            <a:ext cx="5791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971871"/>
            <a:ext cx="7391400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রাজমহল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11127764_661813060630912_4487636092999423555_n.jpg">
            <a:extLst>
              <a:ext uri="{FF2B5EF4-FFF2-40B4-BE49-F238E27FC236}">
                <a16:creationId xmlns:a16="http://schemas.microsoft.com/office/drawing/2014/main" id="{15FE18C3-F213-45B0-B4E1-3A7D778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6212"/>
          <a:stretch/>
        </p:blipFill>
        <p:spPr bwMode="auto">
          <a:xfrm>
            <a:off x="2590800" y="1767840"/>
            <a:ext cx="3962400" cy="288035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িল্ল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হুমায়ুন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শাহজাহান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১৬১২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১৬০৮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১৬০৬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2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বিশ্বসভ্যতা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বার ভূঁইয়াদের ইতিহাস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52" y="18288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0AE1-CB6C-49A7-839E-85F21BE62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31" y="2819400"/>
            <a:ext cx="2016669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9567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2/16/2018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0C746-E46A-450A-B4D7-F58EC765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6294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67056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773F45A6-7C6B-4264-AC97-757BB6962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85936"/>
              </p:ext>
            </p:extLst>
          </p:nvPr>
        </p:nvGraphicFramePr>
        <p:xfrm>
          <a:off x="2652713" y="3208338"/>
          <a:ext cx="3840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ackager Shell Object" showAsIcon="1" r:id="rId4" imgW="3839760" imgH="440280" progId="Package">
                  <p:embed/>
                </p:oleObj>
              </mc:Choice>
              <mc:Fallback>
                <p:oleObj name="Packager Shell Object" showAsIcon="1" r:id="rId4" imgW="38397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713" y="3208338"/>
                        <a:ext cx="38401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69FAB-A1A9-44EC-B248-D60F9F59C3BF}"/>
              </a:ext>
            </a:extLst>
          </p:cNvPr>
          <p:cNvSpPr txBox="1"/>
          <p:nvPr/>
        </p:nvSpPr>
        <p:spPr>
          <a:xfrm>
            <a:off x="2362200" y="639230"/>
            <a:ext cx="4343400" cy="707886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9C2BC-6A00-4E49-A66F-EBE210C4CF4E}"/>
              </a:ext>
            </a:extLst>
          </p:cNvPr>
          <p:cNvSpPr txBox="1"/>
          <p:nvPr/>
        </p:nvSpPr>
        <p:spPr>
          <a:xfrm>
            <a:off x="1524000" y="23622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6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বার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ভূঁইয়াদের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ঈশা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খানের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জাহাঙ্গীর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নগর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91EFC-EDEB-4F1A-83A0-7B57EDFA8A7F}"/>
              </a:ext>
            </a:extLst>
          </p:cNvPr>
          <p:cNvSpPr/>
          <p:nvPr/>
        </p:nvSpPr>
        <p:spPr>
          <a:xfrm>
            <a:off x="670560" y="4386148"/>
            <a:ext cx="8077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একজোট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সেনাপতির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ঝাঁপিয়ে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EA3FF-0C50-4989-9EBF-5A8E525ADF79}"/>
              </a:ext>
            </a:extLst>
          </p:cNvPr>
          <p:cNvSpPr txBox="1"/>
          <p:nvPr/>
        </p:nvSpPr>
        <p:spPr>
          <a:xfrm>
            <a:off x="2438400" y="115669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D540A12-13E0-4EBD-ABAF-2CF62738BB9C}"/>
              </a:ext>
            </a:extLst>
          </p:cNvPr>
          <p:cNvSpPr/>
          <p:nvPr/>
        </p:nvSpPr>
        <p:spPr>
          <a:xfrm>
            <a:off x="685800" y="951131"/>
            <a:ext cx="1295400" cy="1182469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B161BC-596E-407E-B486-F6C976D5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1132"/>
            <a:ext cx="4190999" cy="323986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01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E087D0-DABD-428F-85AD-9F8E33606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10973"/>
              </p:ext>
            </p:extLst>
          </p:nvPr>
        </p:nvGraphicFramePr>
        <p:xfrm>
          <a:off x="304800" y="1017301"/>
          <a:ext cx="8534400" cy="5218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20481932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278068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ভূঁইয়াদের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এলাকার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527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6C28C-0FF1-487A-8240-3369EA3A6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66813"/>
              </p:ext>
            </p:extLst>
          </p:nvPr>
        </p:nvGraphicFramePr>
        <p:xfrm>
          <a:off x="323850" y="1606200"/>
          <a:ext cx="8534400" cy="7827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2695308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4106313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অর্ধাংশ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সমগ্র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ময়মনসিংহ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893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1E6F56-AC65-4186-9DB2-75F5A1459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78781"/>
              </p:ext>
            </p:extLst>
          </p:nvPr>
        </p:nvGraphicFramePr>
        <p:xfrm>
          <a:off x="285750" y="2384900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63538134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886475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কেদার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বিক্রমপুর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মুন্সীগঞ্জ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67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80EBDD-1B70-4904-B79C-151790F6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17347"/>
              </p:ext>
            </p:extLst>
          </p:nvPr>
        </p:nvGraphicFramePr>
        <p:xfrm>
          <a:off x="323850" y="28524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52497282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693756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বাহাদুর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ভাওয়াল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066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722983-859B-4B3E-B4E4-07C7CDA1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1138"/>
              </p:ext>
            </p:extLst>
          </p:nvPr>
        </p:nvGraphicFramePr>
        <p:xfrm>
          <a:off x="304800" y="3237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722103234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781387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সরাইল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ত্রিপুরার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655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1C3071-CDF7-449E-8C2F-6B249276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36471"/>
              </p:ext>
            </p:extLst>
          </p:nvPr>
        </p:nvGraphicFramePr>
        <p:xfrm>
          <a:off x="323850" y="3618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20079369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803003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ওসমান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বোকাইনগর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446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3B52BB-A247-47D4-80B6-2D82637E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47940"/>
              </p:ext>
            </p:extLst>
          </p:nvPr>
        </p:nvGraphicFramePr>
        <p:xfrm>
          <a:off x="304800" y="3999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6169263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1081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বিষ্ণুপুর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94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E27ECA-B236-4AAC-B091-704FBA46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84103"/>
              </p:ext>
            </p:extLst>
          </p:nvPr>
        </p:nvGraphicFramePr>
        <p:xfrm>
          <a:off x="323850" y="44526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81216111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691749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মাণিক্য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ভুলুয়া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নোয়াখালী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517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F972A37-D032-41A8-9A6C-197B849F8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03699"/>
              </p:ext>
            </p:extLst>
          </p:nvPr>
        </p:nvGraphicFramePr>
        <p:xfrm>
          <a:off x="342900" y="49098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468901537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4352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পরমানন্দ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চন্দ্রদ্বীপ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789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704C263-6410-47D7-A622-D394F676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67502"/>
              </p:ext>
            </p:extLst>
          </p:nvPr>
        </p:nvGraphicFramePr>
        <p:xfrm>
          <a:off x="285750" y="5294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78467428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35342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রায়,মধূ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চান্দপ্রতাপ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মানিকহজ্ঞ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758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6575DEF-9D37-4C47-B430-41BA36BE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9313"/>
              </p:ext>
            </p:extLst>
          </p:nvPr>
        </p:nvGraphicFramePr>
        <p:xfrm>
          <a:off x="304800" y="5675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56566846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10984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মুকুন্দরাম,সএজি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ভূষণা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ফরিদপুর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4286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687342-5130-4984-A2A4-060E538E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47403"/>
              </p:ext>
            </p:extLst>
          </p:nvPr>
        </p:nvGraphicFramePr>
        <p:xfrm>
          <a:off x="323850" y="6056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86532116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842920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কন্দর্পনারায়ন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রামচন্দ্র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1784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E627C87-3C52-4E59-A06F-7B1A901CA97A}"/>
              </a:ext>
            </a:extLst>
          </p:cNvPr>
          <p:cNvSpPr/>
          <p:nvPr/>
        </p:nvSpPr>
        <p:spPr>
          <a:xfrm>
            <a:off x="1771650" y="304800"/>
            <a:ext cx="5562600" cy="513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" y="1168975"/>
            <a:ext cx="3311219" cy="45512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775"/>
          <a:stretch/>
        </p:blipFill>
        <p:spPr>
          <a:xfrm>
            <a:off x="2719827" y="3147134"/>
            <a:ext cx="509142" cy="459513"/>
          </a:xfrm>
          <a:prstGeom prst="heptagon">
            <a:avLst/>
          </a:prstGeom>
          <a:ln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723234" y="3489495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 রায়,মধু রায়	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30941" y="3929712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মুকুন্দরাম, সত্যজিৎ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46528" y="4370439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কন্দর্পনারায়ণ, রামচন্দ্র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92072" y="1182771"/>
            <a:ext cx="3207677" cy="427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ঈসা </a:t>
            </a:r>
            <a:r>
              <a:rPr lang="bn-IN" sz="27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খান, মুসা খান</a:t>
            </a:r>
            <a:endParaRPr lang="en-US" sz="27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99934" y="1657558"/>
            <a:ext cx="3207676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রায় ও কেদার রায়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0325" y="2109465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 খান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23686" y="2560777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মাণিক্য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3686" y="3019588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পরমানন্দ রায়</a:t>
            </a:r>
            <a:endParaRPr lang="en-US" sz="27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988244" y="3391763"/>
            <a:ext cx="386369" cy="231782"/>
          </a:xfrm>
          <a:custGeom>
            <a:avLst/>
            <a:gdLst>
              <a:gd name="connsiteX0" fmla="*/ 99892 w 515158"/>
              <a:gd name="connsiteY0" fmla="*/ 1624 h 309042"/>
              <a:gd name="connsiteX1" fmla="*/ 138312 w 515158"/>
              <a:gd name="connsiteY1" fmla="*/ 9308 h 309042"/>
              <a:gd name="connsiteX2" fmla="*/ 161364 w 515158"/>
              <a:gd name="connsiteY2" fmla="*/ 24676 h 309042"/>
              <a:gd name="connsiteX3" fmla="*/ 222837 w 515158"/>
              <a:gd name="connsiteY3" fmla="*/ 40044 h 309042"/>
              <a:gd name="connsiteX4" fmla="*/ 245889 w 515158"/>
              <a:gd name="connsiteY4" fmla="*/ 47728 h 309042"/>
              <a:gd name="connsiteX5" fmla="*/ 307361 w 515158"/>
              <a:gd name="connsiteY5" fmla="*/ 32360 h 309042"/>
              <a:gd name="connsiteX6" fmla="*/ 353465 w 515158"/>
              <a:gd name="connsiteY6" fmla="*/ 9308 h 309042"/>
              <a:gd name="connsiteX7" fmla="*/ 399569 w 515158"/>
              <a:gd name="connsiteY7" fmla="*/ 32360 h 309042"/>
              <a:gd name="connsiteX8" fmla="*/ 422621 w 515158"/>
              <a:gd name="connsiteY8" fmla="*/ 55412 h 309042"/>
              <a:gd name="connsiteX9" fmla="*/ 476410 w 515158"/>
              <a:gd name="connsiteY9" fmla="*/ 70780 h 309042"/>
              <a:gd name="connsiteX10" fmla="*/ 491778 w 515158"/>
              <a:gd name="connsiteY10" fmla="*/ 93832 h 309042"/>
              <a:gd name="connsiteX11" fmla="*/ 484094 w 515158"/>
              <a:gd name="connsiteY11" fmla="*/ 101516 h 309042"/>
              <a:gd name="connsiteX12" fmla="*/ 422621 w 515158"/>
              <a:gd name="connsiteY12" fmla="*/ 109200 h 309042"/>
              <a:gd name="connsiteX13" fmla="*/ 414937 w 515158"/>
              <a:gd name="connsiteY13" fmla="*/ 132252 h 309042"/>
              <a:gd name="connsiteX14" fmla="*/ 399569 w 515158"/>
              <a:gd name="connsiteY14" fmla="*/ 155304 h 309042"/>
              <a:gd name="connsiteX15" fmla="*/ 384201 w 515158"/>
              <a:gd name="connsiteY15" fmla="*/ 224461 h 309042"/>
              <a:gd name="connsiteX16" fmla="*/ 391885 w 515158"/>
              <a:gd name="connsiteY16" fmla="*/ 278249 h 309042"/>
              <a:gd name="connsiteX17" fmla="*/ 407253 w 515158"/>
              <a:gd name="connsiteY17" fmla="*/ 301301 h 309042"/>
              <a:gd name="connsiteX18" fmla="*/ 330413 w 515158"/>
              <a:gd name="connsiteY18" fmla="*/ 293617 h 309042"/>
              <a:gd name="connsiteX19" fmla="*/ 307361 w 515158"/>
              <a:gd name="connsiteY19" fmla="*/ 285933 h 309042"/>
              <a:gd name="connsiteX20" fmla="*/ 284309 w 515158"/>
              <a:gd name="connsiteY20" fmla="*/ 262881 h 309042"/>
              <a:gd name="connsiteX21" fmla="*/ 261257 w 515158"/>
              <a:gd name="connsiteY21" fmla="*/ 255197 h 309042"/>
              <a:gd name="connsiteX22" fmla="*/ 238205 w 515158"/>
              <a:gd name="connsiteY22" fmla="*/ 239829 h 309042"/>
              <a:gd name="connsiteX23" fmla="*/ 222837 w 515158"/>
              <a:gd name="connsiteY23" fmla="*/ 216777 h 309042"/>
              <a:gd name="connsiteX24" fmla="*/ 199784 w 515158"/>
              <a:gd name="connsiteY24" fmla="*/ 209093 h 309042"/>
              <a:gd name="connsiteX25" fmla="*/ 145996 w 515158"/>
              <a:gd name="connsiteY25" fmla="*/ 201409 h 309042"/>
              <a:gd name="connsiteX26" fmla="*/ 107576 w 515158"/>
              <a:gd name="connsiteY26" fmla="*/ 170673 h 309042"/>
              <a:gd name="connsiteX27" fmla="*/ 76840 w 515158"/>
              <a:gd name="connsiteY27" fmla="*/ 162988 h 309042"/>
              <a:gd name="connsiteX28" fmla="*/ 53788 w 515158"/>
              <a:gd name="connsiteY28" fmla="*/ 155304 h 309042"/>
              <a:gd name="connsiteX29" fmla="*/ 30736 w 515158"/>
              <a:gd name="connsiteY29" fmla="*/ 132252 h 309042"/>
              <a:gd name="connsiteX30" fmla="*/ 7684 w 515158"/>
              <a:gd name="connsiteY30" fmla="*/ 116884 h 309042"/>
              <a:gd name="connsiteX31" fmla="*/ 0 w 515158"/>
              <a:gd name="connsiteY31" fmla="*/ 93832 h 309042"/>
              <a:gd name="connsiteX32" fmla="*/ 23052 w 515158"/>
              <a:gd name="connsiteY32" fmla="*/ 86148 h 309042"/>
              <a:gd name="connsiteX33" fmla="*/ 53788 w 515158"/>
              <a:gd name="connsiteY33" fmla="*/ 40044 h 309042"/>
              <a:gd name="connsiteX34" fmla="*/ 99892 w 515158"/>
              <a:gd name="connsiteY34" fmla="*/ 1624 h 30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5158" h="309042">
                <a:moveTo>
                  <a:pt x="99892" y="1624"/>
                </a:moveTo>
                <a:cubicBezTo>
                  <a:pt x="113979" y="-3499"/>
                  <a:pt x="126083" y="4722"/>
                  <a:pt x="138312" y="9308"/>
                </a:cubicBezTo>
                <a:cubicBezTo>
                  <a:pt x="146959" y="12551"/>
                  <a:pt x="152685" y="21520"/>
                  <a:pt x="161364" y="24676"/>
                </a:cubicBezTo>
                <a:cubicBezTo>
                  <a:pt x="181214" y="31894"/>
                  <a:pt x="202799" y="33365"/>
                  <a:pt x="222837" y="40044"/>
                </a:cubicBezTo>
                <a:lnTo>
                  <a:pt x="245889" y="47728"/>
                </a:lnTo>
                <a:cubicBezTo>
                  <a:pt x="260502" y="44805"/>
                  <a:pt x="291609" y="40236"/>
                  <a:pt x="307361" y="32360"/>
                </a:cubicBezTo>
                <a:cubicBezTo>
                  <a:pt x="366944" y="2569"/>
                  <a:pt x="295523" y="28622"/>
                  <a:pt x="353465" y="9308"/>
                </a:cubicBezTo>
                <a:cubicBezTo>
                  <a:pt x="376569" y="17009"/>
                  <a:pt x="379708" y="15809"/>
                  <a:pt x="399569" y="32360"/>
                </a:cubicBezTo>
                <a:cubicBezTo>
                  <a:pt x="407917" y="39317"/>
                  <a:pt x="413579" y="49384"/>
                  <a:pt x="422621" y="55412"/>
                </a:cubicBezTo>
                <a:cubicBezTo>
                  <a:pt x="429234" y="59821"/>
                  <a:pt x="472312" y="69755"/>
                  <a:pt x="476410" y="70780"/>
                </a:cubicBezTo>
                <a:cubicBezTo>
                  <a:pt x="481533" y="78464"/>
                  <a:pt x="485866" y="86737"/>
                  <a:pt x="491778" y="93832"/>
                </a:cubicBezTo>
                <a:cubicBezTo>
                  <a:pt x="514029" y="120533"/>
                  <a:pt x="533931" y="126435"/>
                  <a:pt x="484094" y="101516"/>
                </a:cubicBezTo>
                <a:cubicBezTo>
                  <a:pt x="463603" y="104077"/>
                  <a:pt x="441492" y="100813"/>
                  <a:pt x="422621" y="109200"/>
                </a:cubicBezTo>
                <a:cubicBezTo>
                  <a:pt x="415219" y="112490"/>
                  <a:pt x="418559" y="125007"/>
                  <a:pt x="414937" y="132252"/>
                </a:cubicBezTo>
                <a:cubicBezTo>
                  <a:pt x="410807" y="140512"/>
                  <a:pt x="404692" y="147620"/>
                  <a:pt x="399569" y="155304"/>
                </a:cubicBezTo>
                <a:cubicBezTo>
                  <a:pt x="396606" y="167157"/>
                  <a:pt x="384201" y="214707"/>
                  <a:pt x="384201" y="224461"/>
                </a:cubicBezTo>
                <a:cubicBezTo>
                  <a:pt x="384201" y="242572"/>
                  <a:pt x="386681" y="260901"/>
                  <a:pt x="391885" y="278249"/>
                </a:cubicBezTo>
                <a:cubicBezTo>
                  <a:pt x="394539" y="287095"/>
                  <a:pt x="402130" y="293617"/>
                  <a:pt x="407253" y="301301"/>
                </a:cubicBezTo>
                <a:cubicBezTo>
                  <a:pt x="360801" y="312914"/>
                  <a:pt x="386536" y="312325"/>
                  <a:pt x="330413" y="293617"/>
                </a:cubicBezTo>
                <a:lnTo>
                  <a:pt x="307361" y="285933"/>
                </a:lnTo>
                <a:cubicBezTo>
                  <a:pt x="299677" y="278249"/>
                  <a:pt x="293351" y="268909"/>
                  <a:pt x="284309" y="262881"/>
                </a:cubicBezTo>
                <a:cubicBezTo>
                  <a:pt x="277570" y="258388"/>
                  <a:pt x="268502" y="258819"/>
                  <a:pt x="261257" y="255197"/>
                </a:cubicBezTo>
                <a:cubicBezTo>
                  <a:pt x="252997" y="251067"/>
                  <a:pt x="245889" y="244952"/>
                  <a:pt x="238205" y="239829"/>
                </a:cubicBezTo>
                <a:cubicBezTo>
                  <a:pt x="233082" y="232145"/>
                  <a:pt x="230048" y="222546"/>
                  <a:pt x="222837" y="216777"/>
                </a:cubicBezTo>
                <a:cubicBezTo>
                  <a:pt x="216512" y="211717"/>
                  <a:pt x="207727" y="210682"/>
                  <a:pt x="199784" y="209093"/>
                </a:cubicBezTo>
                <a:cubicBezTo>
                  <a:pt x="182024" y="205541"/>
                  <a:pt x="163925" y="203970"/>
                  <a:pt x="145996" y="201409"/>
                </a:cubicBezTo>
                <a:cubicBezTo>
                  <a:pt x="70639" y="176290"/>
                  <a:pt x="177085" y="217014"/>
                  <a:pt x="107576" y="170673"/>
                </a:cubicBezTo>
                <a:cubicBezTo>
                  <a:pt x="98789" y="164815"/>
                  <a:pt x="86994" y="165889"/>
                  <a:pt x="76840" y="162988"/>
                </a:cubicBezTo>
                <a:cubicBezTo>
                  <a:pt x="69052" y="160763"/>
                  <a:pt x="61472" y="157865"/>
                  <a:pt x="53788" y="155304"/>
                </a:cubicBezTo>
                <a:cubicBezTo>
                  <a:pt x="46104" y="147620"/>
                  <a:pt x="39084" y="139209"/>
                  <a:pt x="30736" y="132252"/>
                </a:cubicBezTo>
                <a:cubicBezTo>
                  <a:pt x="23641" y="126340"/>
                  <a:pt x="13453" y="124095"/>
                  <a:pt x="7684" y="116884"/>
                </a:cubicBezTo>
                <a:cubicBezTo>
                  <a:pt x="2624" y="110559"/>
                  <a:pt x="2561" y="101516"/>
                  <a:pt x="0" y="93832"/>
                </a:cubicBezTo>
                <a:cubicBezTo>
                  <a:pt x="7684" y="91271"/>
                  <a:pt x="17325" y="91875"/>
                  <a:pt x="23052" y="86148"/>
                </a:cubicBezTo>
                <a:cubicBezTo>
                  <a:pt x="36112" y="73088"/>
                  <a:pt x="47947" y="57566"/>
                  <a:pt x="53788" y="40044"/>
                </a:cubicBezTo>
                <a:cubicBezTo>
                  <a:pt x="62617" y="13556"/>
                  <a:pt x="85805" y="6747"/>
                  <a:pt x="99892" y="162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019927" y="2244892"/>
            <a:ext cx="553454" cy="417095"/>
          </a:xfrm>
          <a:custGeom>
            <a:avLst/>
            <a:gdLst>
              <a:gd name="connsiteX0" fmla="*/ 96253 w 737939"/>
              <a:gd name="connsiteY0" fmla="*/ 26737 h 556127"/>
              <a:gd name="connsiteX1" fmla="*/ 128337 w 737939"/>
              <a:gd name="connsiteY1" fmla="*/ 21390 h 556127"/>
              <a:gd name="connsiteX2" fmla="*/ 144379 w 737939"/>
              <a:gd name="connsiteY2" fmla="*/ 16043 h 556127"/>
              <a:gd name="connsiteX3" fmla="*/ 256674 w 737939"/>
              <a:gd name="connsiteY3" fmla="*/ 10695 h 556127"/>
              <a:gd name="connsiteX4" fmla="*/ 278064 w 737939"/>
              <a:gd name="connsiteY4" fmla="*/ 5348 h 556127"/>
              <a:gd name="connsiteX5" fmla="*/ 294106 w 737939"/>
              <a:gd name="connsiteY5" fmla="*/ 0 h 556127"/>
              <a:gd name="connsiteX6" fmla="*/ 374316 w 737939"/>
              <a:gd name="connsiteY6" fmla="*/ 5348 h 556127"/>
              <a:gd name="connsiteX7" fmla="*/ 395706 w 737939"/>
              <a:gd name="connsiteY7" fmla="*/ 21390 h 556127"/>
              <a:gd name="connsiteX8" fmla="*/ 411748 w 737939"/>
              <a:gd name="connsiteY8" fmla="*/ 37432 h 556127"/>
              <a:gd name="connsiteX9" fmla="*/ 465221 w 737939"/>
              <a:gd name="connsiteY9" fmla="*/ 69516 h 556127"/>
              <a:gd name="connsiteX10" fmla="*/ 497306 w 737939"/>
              <a:gd name="connsiteY10" fmla="*/ 80211 h 556127"/>
              <a:gd name="connsiteX11" fmla="*/ 513348 w 737939"/>
              <a:gd name="connsiteY11" fmla="*/ 85558 h 556127"/>
              <a:gd name="connsiteX12" fmla="*/ 529390 w 737939"/>
              <a:gd name="connsiteY12" fmla="*/ 96253 h 556127"/>
              <a:gd name="connsiteX13" fmla="*/ 620295 w 737939"/>
              <a:gd name="connsiteY13" fmla="*/ 106948 h 556127"/>
              <a:gd name="connsiteX14" fmla="*/ 625643 w 737939"/>
              <a:gd name="connsiteY14" fmla="*/ 128337 h 556127"/>
              <a:gd name="connsiteX15" fmla="*/ 657727 w 737939"/>
              <a:gd name="connsiteY15" fmla="*/ 139032 h 556127"/>
              <a:gd name="connsiteX16" fmla="*/ 673769 w 737939"/>
              <a:gd name="connsiteY16" fmla="*/ 155074 h 556127"/>
              <a:gd name="connsiteX17" fmla="*/ 679116 w 737939"/>
              <a:gd name="connsiteY17" fmla="*/ 171116 h 556127"/>
              <a:gd name="connsiteX18" fmla="*/ 711200 w 737939"/>
              <a:gd name="connsiteY18" fmla="*/ 203200 h 556127"/>
              <a:gd name="connsiteX19" fmla="*/ 732590 w 737939"/>
              <a:gd name="connsiteY19" fmla="*/ 235285 h 556127"/>
              <a:gd name="connsiteX20" fmla="*/ 737937 w 737939"/>
              <a:gd name="connsiteY20" fmla="*/ 251327 h 556127"/>
              <a:gd name="connsiteX21" fmla="*/ 732590 w 737939"/>
              <a:gd name="connsiteY21" fmla="*/ 288758 h 556127"/>
              <a:gd name="connsiteX22" fmla="*/ 716548 w 737939"/>
              <a:gd name="connsiteY22" fmla="*/ 294106 h 556127"/>
              <a:gd name="connsiteX23" fmla="*/ 679116 w 737939"/>
              <a:gd name="connsiteY23" fmla="*/ 304800 h 556127"/>
              <a:gd name="connsiteX24" fmla="*/ 663074 w 737939"/>
              <a:gd name="connsiteY24" fmla="*/ 299453 h 556127"/>
              <a:gd name="connsiteX25" fmla="*/ 630990 w 737939"/>
              <a:gd name="connsiteY25" fmla="*/ 278064 h 556127"/>
              <a:gd name="connsiteX26" fmla="*/ 604253 w 737939"/>
              <a:gd name="connsiteY26" fmla="*/ 267369 h 556127"/>
              <a:gd name="connsiteX27" fmla="*/ 529390 w 737939"/>
              <a:gd name="connsiteY27" fmla="*/ 272716 h 556127"/>
              <a:gd name="connsiteX28" fmla="*/ 524043 w 737939"/>
              <a:gd name="connsiteY28" fmla="*/ 352927 h 556127"/>
              <a:gd name="connsiteX29" fmla="*/ 508000 w 737939"/>
              <a:gd name="connsiteY29" fmla="*/ 368969 h 556127"/>
              <a:gd name="connsiteX30" fmla="*/ 502653 w 737939"/>
              <a:gd name="connsiteY30" fmla="*/ 385011 h 556127"/>
              <a:gd name="connsiteX31" fmla="*/ 486611 w 737939"/>
              <a:gd name="connsiteY31" fmla="*/ 390358 h 556127"/>
              <a:gd name="connsiteX32" fmla="*/ 422443 w 737939"/>
              <a:gd name="connsiteY32" fmla="*/ 395706 h 556127"/>
              <a:gd name="connsiteX33" fmla="*/ 390358 w 737939"/>
              <a:gd name="connsiteY33" fmla="*/ 417095 h 556127"/>
              <a:gd name="connsiteX34" fmla="*/ 374316 w 737939"/>
              <a:gd name="connsiteY34" fmla="*/ 427790 h 556127"/>
              <a:gd name="connsiteX35" fmla="*/ 368969 w 737939"/>
              <a:gd name="connsiteY35" fmla="*/ 443832 h 556127"/>
              <a:gd name="connsiteX36" fmla="*/ 352927 w 737939"/>
              <a:gd name="connsiteY36" fmla="*/ 465222 h 556127"/>
              <a:gd name="connsiteX37" fmla="*/ 342232 w 737939"/>
              <a:gd name="connsiteY37" fmla="*/ 481264 h 556127"/>
              <a:gd name="connsiteX38" fmla="*/ 336885 w 737939"/>
              <a:gd name="connsiteY38" fmla="*/ 497306 h 556127"/>
              <a:gd name="connsiteX39" fmla="*/ 331537 w 737939"/>
              <a:gd name="connsiteY39" fmla="*/ 529390 h 556127"/>
              <a:gd name="connsiteX40" fmla="*/ 299453 w 737939"/>
              <a:gd name="connsiteY40" fmla="*/ 524043 h 556127"/>
              <a:gd name="connsiteX41" fmla="*/ 181811 w 737939"/>
              <a:gd name="connsiteY41" fmla="*/ 518695 h 556127"/>
              <a:gd name="connsiteX42" fmla="*/ 149727 w 737939"/>
              <a:gd name="connsiteY42" fmla="*/ 534737 h 556127"/>
              <a:gd name="connsiteX43" fmla="*/ 117643 w 737939"/>
              <a:gd name="connsiteY43" fmla="*/ 556127 h 556127"/>
              <a:gd name="connsiteX44" fmla="*/ 64169 w 737939"/>
              <a:gd name="connsiteY44" fmla="*/ 550779 h 556127"/>
              <a:gd name="connsiteX45" fmla="*/ 48127 w 737939"/>
              <a:gd name="connsiteY45" fmla="*/ 545432 h 556127"/>
              <a:gd name="connsiteX46" fmla="*/ 21390 w 737939"/>
              <a:gd name="connsiteY46" fmla="*/ 540085 h 556127"/>
              <a:gd name="connsiteX47" fmla="*/ 0 w 737939"/>
              <a:gd name="connsiteY47" fmla="*/ 534737 h 556127"/>
              <a:gd name="connsiteX48" fmla="*/ 10695 w 737939"/>
              <a:gd name="connsiteY48" fmla="*/ 465222 h 556127"/>
              <a:gd name="connsiteX49" fmla="*/ 21390 w 737939"/>
              <a:gd name="connsiteY49" fmla="*/ 433137 h 556127"/>
              <a:gd name="connsiteX50" fmla="*/ 16043 w 737939"/>
              <a:gd name="connsiteY50" fmla="*/ 379664 h 556127"/>
              <a:gd name="connsiteX51" fmla="*/ 10695 w 737939"/>
              <a:gd name="connsiteY51" fmla="*/ 363622 h 556127"/>
              <a:gd name="connsiteX52" fmla="*/ 26737 w 737939"/>
              <a:gd name="connsiteY52" fmla="*/ 267369 h 556127"/>
              <a:gd name="connsiteX53" fmla="*/ 42779 w 737939"/>
              <a:gd name="connsiteY53" fmla="*/ 256674 h 556127"/>
              <a:gd name="connsiteX54" fmla="*/ 53474 w 737939"/>
              <a:gd name="connsiteY54" fmla="*/ 240632 h 556127"/>
              <a:gd name="connsiteX55" fmla="*/ 42779 w 737939"/>
              <a:gd name="connsiteY55" fmla="*/ 197853 h 556127"/>
              <a:gd name="connsiteX56" fmla="*/ 37432 w 737939"/>
              <a:gd name="connsiteY56" fmla="*/ 181811 h 556127"/>
              <a:gd name="connsiteX57" fmla="*/ 21390 w 737939"/>
              <a:gd name="connsiteY57" fmla="*/ 171116 h 556127"/>
              <a:gd name="connsiteX58" fmla="*/ 26737 w 737939"/>
              <a:gd name="connsiteY58" fmla="*/ 139032 h 556127"/>
              <a:gd name="connsiteX59" fmla="*/ 58821 w 737939"/>
              <a:gd name="connsiteY59" fmla="*/ 117643 h 556127"/>
              <a:gd name="connsiteX60" fmla="*/ 69516 w 737939"/>
              <a:gd name="connsiteY60" fmla="*/ 101600 h 556127"/>
              <a:gd name="connsiteX61" fmla="*/ 80211 w 737939"/>
              <a:gd name="connsiteY61" fmla="*/ 58822 h 556127"/>
              <a:gd name="connsiteX62" fmla="*/ 96253 w 737939"/>
              <a:gd name="connsiteY62" fmla="*/ 26737 h 5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37939" h="556127">
                <a:moveTo>
                  <a:pt x="96253" y="26737"/>
                </a:moveTo>
                <a:cubicBezTo>
                  <a:pt x="104274" y="20498"/>
                  <a:pt x="117753" y="23742"/>
                  <a:pt x="128337" y="21390"/>
                </a:cubicBezTo>
                <a:cubicBezTo>
                  <a:pt x="133839" y="20167"/>
                  <a:pt x="138762" y="16511"/>
                  <a:pt x="144379" y="16043"/>
                </a:cubicBezTo>
                <a:cubicBezTo>
                  <a:pt x="181724" y="12931"/>
                  <a:pt x="219242" y="12478"/>
                  <a:pt x="256674" y="10695"/>
                </a:cubicBezTo>
                <a:cubicBezTo>
                  <a:pt x="263804" y="8913"/>
                  <a:pt x="270997" y="7367"/>
                  <a:pt x="278064" y="5348"/>
                </a:cubicBezTo>
                <a:cubicBezTo>
                  <a:pt x="283484" y="3799"/>
                  <a:pt x="288469" y="0"/>
                  <a:pt x="294106" y="0"/>
                </a:cubicBezTo>
                <a:cubicBezTo>
                  <a:pt x="320902" y="0"/>
                  <a:pt x="347579" y="3565"/>
                  <a:pt x="374316" y="5348"/>
                </a:cubicBezTo>
                <a:cubicBezTo>
                  <a:pt x="381446" y="10695"/>
                  <a:pt x="388939" y="15590"/>
                  <a:pt x="395706" y="21390"/>
                </a:cubicBezTo>
                <a:cubicBezTo>
                  <a:pt x="401448" y="26311"/>
                  <a:pt x="405779" y="32789"/>
                  <a:pt x="411748" y="37432"/>
                </a:cubicBezTo>
                <a:cubicBezTo>
                  <a:pt x="425044" y="47774"/>
                  <a:pt x="448100" y="62668"/>
                  <a:pt x="465221" y="69516"/>
                </a:cubicBezTo>
                <a:cubicBezTo>
                  <a:pt x="475688" y="73703"/>
                  <a:pt x="486611" y="76646"/>
                  <a:pt x="497306" y="80211"/>
                </a:cubicBezTo>
                <a:lnTo>
                  <a:pt x="513348" y="85558"/>
                </a:lnTo>
                <a:cubicBezTo>
                  <a:pt x="518695" y="89123"/>
                  <a:pt x="523642" y="93379"/>
                  <a:pt x="529390" y="96253"/>
                </a:cubicBezTo>
                <a:cubicBezTo>
                  <a:pt x="553695" y="108406"/>
                  <a:pt x="608477" y="106104"/>
                  <a:pt x="620295" y="106948"/>
                </a:cubicBezTo>
                <a:cubicBezTo>
                  <a:pt x="622078" y="114078"/>
                  <a:pt x="620063" y="123554"/>
                  <a:pt x="625643" y="128337"/>
                </a:cubicBezTo>
                <a:cubicBezTo>
                  <a:pt x="634202" y="135673"/>
                  <a:pt x="657727" y="139032"/>
                  <a:pt x="657727" y="139032"/>
                </a:cubicBezTo>
                <a:cubicBezTo>
                  <a:pt x="663074" y="144379"/>
                  <a:pt x="669574" y="148782"/>
                  <a:pt x="673769" y="155074"/>
                </a:cubicBezTo>
                <a:cubicBezTo>
                  <a:pt x="676896" y="159764"/>
                  <a:pt x="675656" y="166667"/>
                  <a:pt x="679116" y="171116"/>
                </a:cubicBezTo>
                <a:cubicBezTo>
                  <a:pt x="688402" y="183055"/>
                  <a:pt x="702810" y="190616"/>
                  <a:pt x="711200" y="203200"/>
                </a:cubicBezTo>
                <a:lnTo>
                  <a:pt x="732590" y="235285"/>
                </a:lnTo>
                <a:cubicBezTo>
                  <a:pt x="734372" y="240632"/>
                  <a:pt x="737937" y="245690"/>
                  <a:pt x="737937" y="251327"/>
                </a:cubicBezTo>
                <a:cubicBezTo>
                  <a:pt x="737937" y="263931"/>
                  <a:pt x="738226" y="277485"/>
                  <a:pt x="732590" y="288758"/>
                </a:cubicBezTo>
                <a:cubicBezTo>
                  <a:pt x="730069" y="293800"/>
                  <a:pt x="721968" y="292557"/>
                  <a:pt x="716548" y="294106"/>
                </a:cubicBezTo>
                <a:cubicBezTo>
                  <a:pt x="669520" y="307543"/>
                  <a:pt x="717599" y="291973"/>
                  <a:pt x="679116" y="304800"/>
                </a:cubicBezTo>
                <a:cubicBezTo>
                  <a:pt x="673769" y="303018"/>
                  <a:pt x="668001" y="302190"/>
                  <a:pt x="663074" y="299453"/>
                </a:cubicBezTo>
                <a:cubicBezTo>
                  <a:pt x="651838" y="293211"/>
                  <a:pt x="642924" y="282838"/>
                  <a:pt x="630990" y="278064"/>
                </a:cubicBezTo>
                <a:lnTo>
                  <a:pt x="604253" y="267369"/>
                </a:lnTo>
                <a:cubicBezTo>
                  <a:pt x="579299" y="269151"/>
                  <a:pt x="546501" y="254464"/>
                  <a:pt x="529390" y="272716"/>
                </a:cubicBezTo>
                <a:cubicBezTo>
                  <a:pt x="511063" y="292265"/>
                  <a:pt x="529856" y="326769"/>
                  <a:pt x="524043" y="352927"/>
                </a:cubicBezTo>
                <a:cubicBezTo>
                  <a:pt x="522402" y="360309"/>
                  <a:pt x="513348" y="363622"/>
                  <a:pt x="508000" y="368969"/>
                </a:cubicBezTo>
                <a:cubicBezTo>
                  <a:pt x="506218" y="374316"/>
                  <a:pt x="506639" y="381025"/>
                  <a:pt x="502653" y="385011"/>
                </a:cubicBezTo>
                <a:cubicBezTo>
                  <a:pt x="498667" y="388997"/>
                  <a:pt x="492198" y="389613"/>
                  <a:pt x="486611" y="390358"/>
                </a:cubicBezTo>
                <a:cubicBezTo>
                  <a:pt x="465336" y="393195"/>
                  <a:pt x="443832" y="393923"/>
                  <a:pt x="422443" y="395706"/>
                </a:cubicBezTo>
                <a:lnTo>
                  <a:pt x="390358" y="417095"/>
                </a:lnTo>
                <a:lnTo>
                  <a:pt x="374316" y="427790"/>
                </a:lnTo>
                <a:cubicBezTo>
                  <a:pt x="372534" y="433137"/>
                  <a:pt x="371765" y="438938"/>
                  <a:pt x="368969" y="443832"/>
                </a:cubicBezTo>
                <a:cubicBezTo>
                  <a:pt x="364547" y="451570"/>
                  <a:pt x="358107" y="457970"/>
                  <a:pt x="352927" y="465222"/>
                </a:cubicBezTo>
                <a:cubicBezTo>
                  <a:pt x="349192" y="470452"/>
                  <a:pt x="345797" y="475917"/>
                  <a:pt x="342232" y="481264"/>
                </a:cubicBezTo>
                <a:cubicBezTo>
                  <a:pt x="340450" y="486611"/>
                  <a:pt x="338108" y="491804"/>
                  <a:pt x="336885" y="497306"/>
                </a:cubicBezTo>
                <a:cubicBezTo>
                  <a:pt x="334533" y="507890"/>
                  <a:pt x="340360" y="523088"/>
                  <a:pt x="331537" y="529390"/>
                </a:cubicBezTo>
                <a:cubicBezTo>
                  <a:pt x="322714" y="535692"/>
                  <a:pt x="310148" y="525825"/>
                  <a:pt x="299453" y="524043"/>
                </a:cubicBezTo>
                <a:cubicBezTo>
                  <a:pt x="240260" y="504312"/>
                  <a:pt x="278620" y="512645"/>
                  <a:pt x="181811" y="518695"/>
                </a:cubicBezTo>
                <a:cubicBezTo>
                  <a:pt x="165735" y="524054"/>
                  <a:pt x="163547" y="523221"/>
                  <a:pt x="149727" y="534737"/>
                </a:cubicBezTo>
                <a:cubicBezTo>
                  <a:pt x="123022" y="556991"/>
                  <a:pt x="145836" y="546728"/>
                  <a:pt x="117643" y="556127"/>
                </a:cubicBezTo>
                <a:cubicBezTo>
                  <a:pt x="99818" y="554344"/>
                  <a:pt x="81874" y="553503"/>
                  <a:pt x="64169" y="550779"/>
                </a:cubicBezTo>
                <a:cubicBezTo>
                  <a:pt x="58598" y="549922"/>
                  <a:pt x="53595" y="546799"/>
                  <a:pt x="48127" y="545432"/>
                </a:cubicBezTo>
                <a:cubicBezTo>
                  <a:pt x="39310" y="543228"/>
                  <a:pt x="30262" y="542057"/>
                  <a:pt x="21390" y="540085"/>
                </a:cubicBezTo>
                <a:cubicBezTo>
                  <a:pt x="14216" y="538491"/>
                  <a:pt x="7130" y="536520"/>
                  <a:pt x="0" y="534737"/>
                </a:cubicBezTo>
                <a:cubicBezTo>
                  <a:pt x="3766" y="500851"/>
                  <a:pt x="2524" y="492461"/>
                  <a:pt x="10695" y="465222"/>
                </a:cubicBezTo>
                <a:cubicBezTo>
                  <a:pt x="13934" y="454424"/>
                  <a:pt x="21390" y="433137"/>
                  <a:pt x="21390" y="433137"/>
                </a:cubicBezTo>
                <a:cubicBezTo>
                  <a:pt x="19608" y="415313"/>
                  <a:pt x="18767" y="397369"/>
                  <a:pt x="16043" y="379664"/>
                </a:cubicBezTo>
                <a:cubicBezTo>
                  <a:pt x="15186" y="374093"/>
                  <a:pt x="10695" y="369259"/>
                  <a:pt x="10695" y="363622"/>
                </a:cubicBezTo>
                <a:cubicBezTo>
                  <a:pt x="10695" y="336063"/>
                  <a:pt x="2565" y="291542"/>
                  <a:pt x="26737" y="267369"/>
                </a:cubicBezTo>
                <a:cubicBezTo>
                  <a:pt x="31281" y="262825"/>
                  <a:pt x="37432" y="260239"/>
                  <a:pt x="42779" y="256674"/>
                </a:cubicBezTo>
                <a:cubicBezTo>
                  <a:pt x="46344" y="251327"/>
                  <a:pt x="53474" y="247059"/>
                  <a:pt x="53474" y="240632"/>
                </a:cubicBezTo>
                <a:cubicBezTo>
                  <a:pt x="53474" y="225933"/>
                  <a:pt x="46646" y="212034"/>
                  <a:pt x="42779" y="197853"/>
                </a:cubicBezTo>
                <a:cubicBezTo>
                  <a:pt x="41296" y="192415"/>
                  <a:pt x="40953" y="186212"/>
                  <a:pt x="37432" y="181811"/>
                </a:cubicBezTo>
                <a:cubicBezTo>
                  <a:pt x="33417" y="176792"/>
                  <a:pt x="26737" y="174681"/>
                  <a:pt x="21390" y="171116"/>
                </a:cubicBezTo>
                <a:cubicBezTo>
                  <a:pt x="15966" y="154843"/>
                  <a:pt x="10687" y="153076"/>
                  <a:pt x="26737" y="139032"/>
                </a:cubicBezTo>
                <a:cubicBezTo>
                  <a:pt x="36410" y="130568"/>
                  <a:pt x="58821" y="117643"/>
                  <a:pt x="58821" y="117643"/>
                </a:cubicBezTo>
                <a:cubicBezTo>
                  <a:pt x="62386" y="112295"/>
                  <a:pt x="66642" y="107348"/>
                  <a:pt x="69516" y="101600"/>
                </a:cubicBezTo>
                <a:cubicBezTo>
                  <a:pt x="75251" y="90130"/>
                  <a:pt x="77769" y="69811"/>
                  <a:pt x="80211" y="58822"/>
                </a:cubicBezTo>
                <a:cubicBezTo>
                  <a:pt x="85990" y="32814"/>
                  <a:pt x="88232" y="32976"/>
                  <a:pt x="96253" y="26737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25094" y="3817782"/>
            <a:ext cx="437347" cy="256537"/>
          </a:xfrm>
          <a:custGeom>
            <a:avLst/>
            <a:gdLst>
              <a:gd name="connsiteX0" fmla="*/ 2544 w 583129"/>
              <a:gd name="connsiteY0" fmla="*/ 193183 h 342049"/>
              <a:gd name="connsiteX1" fmla="*/ 28302 w 583129"/>
              <a:gd name="connsiteY1" fmla="*/ 103031 h 342049"/>
              <a:gd name="connsiteX2" fmla="*/ 47620 w 583129"/>
              <a:gd name="connsiteY2" fmla="*/ 83712 h 342049"/>
              <a:gd name="connsiteX3" fmla="*/ 60499 w 583129"/>
              <a:gd name="connsiteY3" fmla="*/ 64394 h 342049"/>
              <a:gd name="connsiteX4" fmla="*/ 92696 w 583129"/>
              <a:gd name="connsiteY4" fmla="*/ 6439 h 342049"/>
              <a:gd name="connsiteX5" fmla="*/ 144212 w 583129"/>
              <a:gd name="connsiteY5" fmla="*/ 0 h 342049"/>
              <a:gd name="connsiteX6" fmla="*/ 169970 w 583129"/>
              <a:gd name="connsiteY6" fmla="*/ 6439 h 342049"/>
              <a:gd name="connsiteX7" fmla="*/ 189288 w 583129"/>
              <a:gd name="connsiteY7" fmla="*/ 45076 h 342049"/>
              <a:gd name="connsiteX8" fmla="*/ 195727 w 583129"/>
              <a:gd name="connsiteY8" fmla="*/ 70833 h 342049"/>
              <a:gd name="connsiteX9" fmla="*/ 234364 w 583129"/>
              <a:gd name="connsiteY9" fmla="*/ 83712 h 342049"/>
              <a:gd name="connsiteX10" fmla="*/ 273001 w 583129"/>
              <a:gd name="connsiteY10" fmla="*/ 77273 h 342049"/>
              <a:gd name="connsiteX11" fmla="*/ 279440 w 583129"/>
              <a:gd name="connsiteY11" fmla="*/ 57955 h 342049"/>
              <a:gd name="connsiteX12" fmla="*/ 285879 w 583129"/>
              <a:gd name="connsiteY12" fmla="*/ 19318 h 342049"/>
              <a:gd name="connsiteX13" fmla="*/ 356713 w 583129"/>
              <a:gd name="connsiteY13" fmla="*/ 32197 h 342049"/>
              <a:gd name="connsiteX14" fmla="*/ 376032 w 583129"/>
              <a:gd name="connsiteY14" fmla="*/ 45076 h 342049"/>
              <a:gd name="connsiteX15" fmla="*/ 414668 w 583129"/>
              <a:gd name="connsiteY15" fmla="*/ 25757 h 342049"/>
              <a:gd name="connsiteX16" fmla="*/ 466184 w 583129"/>
              <a:gd name="connsiteY16" fmla="*/ 12879 h 342049"/>
              <a:gd name="connsiteX17" fmla="*/ 491941 w 583129"/>
              <a:gd name="connsiteY17" fmla="*/ 19318 h 342049"/>
              <a:gd name="connsiteX18" fmla="*/ 479063 w 583129"/>
              <a:gd name="connsiteY18" fmla="*/ 70833 h 342049"/>
              <a:gd name="connsiteX19" fmla="*/ 491941 w 583129"/>
              <a:gd name="connsiteY19" fmla="*/ 122349 h 342049"/>
              <a:gd name="connsiteX20" fmla="*/ 498381 w 583129"/>
              <a:gd name="connsiteY20" fmla="*/ 148107 h 342049"/>
              <a:gd name="connsiteX21" fmla="*/ 517699 w 583129"/>
              <a:gd name="connsiteY21" fmla="*/ 167425 h 342049"/>
              <a:gd name="connsiteX22" fmla="*/ 537017 w 583129"/>
              <a:gd name="connsiteY22" fmla="*/ 180304 h 342049"/>
              <a:gd name="connsiteX23" fmla="*/ 569215 w 583129"/>
              <a:gd name="connsiteY23" fmla="*/ 186743 h 342049"/>
              <a:gd name="connsiteX24" fmla="*/ 582094 w 583129"/>
              <a:gd name="connsiteY24" fmla="*/ 206062 h 342049"/>
              <a:gd name="connsiteX25" fmla="*/ 517699 w 583129"/>
              <a:gd name="connsiteY25" fmla="*/ 225380 h 342049"/>
              <a:gd name="connsiteX26" fmla="*/ 491941 w 583129"/>
              <a:gd name="connsiteY26" fmla="*/ 264017 h 342049"/>
              <a:gd name="connsiteX27" fmla="*/ 485502 w 583129"/>
              <a:gd name="connsiteY27" fmla="*/ 283335 h 342049"/>
              <a:gd name="connsiteX28" fmla="*/ 466184 w 583129"/>
              <a:gd name="connsiteY28" fmla="*/ 289774 h 342049"/>
              <a:gd name="connsiteX29" fmla="*/ 459744 w 583129"/>
              <a:gd name="connsiteY29" fmla="*/ 309093 h 342049"/>
              <a:gd name="connsiteX30" fmla="*/ 453305 w 583129"/>
              <a:gd name="connsiteY30" fmla="*/ 341290 h 342049"/>
              <a:gd name="connsiteX31" fmla="*/ 446865 w 583129"/>
              <a:gd name="connsiteY31" fmla="*/ 321971 h 342049"/>
              <a:gd name="connsiteX32" fmla="*/ 427547 w 583129"/>
              <a:gd name="connsiteY32" fmla="*/ 315532 h 342049"/>
              <a:gd name="connsiteX33" fmla="*/ 395350 w 583129"/>
              <a:gd name="connsiteY33" fmla="*/ 289774 h 342049"/>
              <a:gd name="connsiteX34" fmla="*/ 376032 w 583129"/>
              <a:gd name="connsiteY34" fmla="*/ 302653 h 342049"/>
              <a:gd name="connsiteX35" fmla="*/ 343834 w 583129"/>
              <a:gd name="connsiteY35" fmla="*/ 296214 h 342049"/>
              <a:gd name="connsiteX36" fmla="*/ 324516 w 583129"/>
              <a:gd name="connsiteY36" fmla="*/ 276895 h 342049"/>
              <a:gd name="connsiteX37" fmla="*/ 305198 w 583129"/>
              <a:gd name="connsiteY37" fmla="*/ 264017 h 342049"/>
              <a:gd name="connsiteX38" fmla="*/ 266561 w 583129"/>
              <a:gd name="connsiteY38" fmla="*/ 251138 h 342049"/>
              <a:gd name="connsiteX39" fmla="*/ 247243 w 583129"/>
              <a:gd name="connsiteY39" fmla="*/ 238259 h 342049"/>
              <a:gd name="connsiteX40" fmla="*/ 176409 w 583129"/>
              <a:gd name="connsiteY40" fmla="*/ 225380 h 342049"/>
              <a:gd name="connsiteX41" fmla="*/ 157091 w 583129"/>
              <a:gd name="connsiteY41" fmla="*/ 218940 h 342049"/>
              <a:gd name="connsiteX42" fmla="*/ 131333 w 583129"/>
              <a:gd name="connsiteY42" fmla="*/ 270456 h 342049"/>
              <a:gd name="connsiteX43" fmla="*/ 112015 w 583129"/>
              <a:gd name="connsiteY43" fmla="*/ 276895 h 342049"/>
              <a:gd name="connsiteX44" fmla="*/ 60499 w 583129"/>
              <a:gd name="connsiteY44" fmla="*/ 270456 h 342049"/>
              <a:gd name="connsiteX45" fmla="*/ 34741 w 583129"/>
              <a:gd name="connsiteY45" fmla="*/ 238259 h 342049"/>
              <a:gd name="connsiteX46" fmla="*/ 15423 w 583129"/>
              <a:gd name="connsiteY46" fmla="*/ 231819 h 342049"/>
              <a:gd name="connsiteX47" fmla="*/ 2544 w 583129"/>
              <a:gd name="connsiteY47" fmla="*/ 193183 h 34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3129" h="342049">
                <a:moveTo>
                  <a:pt x="2544" y="193183"/>
                </a:moveTo>
                <a:cubicBezTo>
                  <a:pt x="4691" y="171718"/>
                  <a:pt x="-14712" y="232078"/>
                  <a:pt x="28302" y="103031"/>
                </a:cubicBezTo>
                <a:cubicBezTo>
                  <a:pt x="31182" y="94391"/>
                  <a:pt x="41790" y="90708"/>
                  <a:pt x="47620" y="83712"/>
                </a:cubicBezTo>
                <a:cubicBezTo>
                  <a:pt x="52574" y="77767"/>
                  <a:pt x="57356" y="71466"/>
                  <a:pt x="60499" y="64394"/>
                </a:cubicBezTo>
                <a:cubicBezTo>
                  <a:pt x="67980" y="47561"/>
                  <a:pt x="69331" y="14935"/>
                  <a:pt x="92696" y="6439"/>
                </a:cubicBezTo>
                <a:cubicBezTo>
                  <a:pt x="108960" y="525"/>
                  <a:pt x="127040" y="2146"/>
                  <a:pt x="144212" y="0"/>
                </a:cubicBezTo>
                <a:cubicBezTo>
                  <a:pt x="152798" y="2146"/>
                  <a:pt x="162606" y="1530"/>
                  <a:pt x="169970" y="6439"/>
                </a:cubicBezTo>
                <a:cubicBezTo>
                  <a:pt x="179929" y="13078"/>
                  <a:pt x="186263" y="34490"/>
                  <a:pt x="189288" y="45076"/>
                </a:cubicBezTo>
                <a:cubicBezTo>
                  <a:pt x="191719" y="53585"/>
                  <a:pt x="189008" y="65074"/>
                  <a:pt x="195727" y="70833"/>
                </a:cubicBezTo>
                <a:cubicBezTo>
                  <a:pt x="206034" y="79668"/>
                  <a:pt x="234364" y="83712"/>
                  <a:pt x="234364" y="83712"/>
                </a:cubicBezTo>
                <a:cubicBezTo>
                  <a:pt x="247243" y="81566"/>
                  <a:pt x="261665" y="83751"/>
                  <a:pt x="273001" y="77273"/>
                </a:cubicBezTo>
                <a:cubicBezTo>
                  <a:pt x="278894" y="73905"/>
                  <a:pt x="277968" y="64581"/>
                  <a:pt x="279440" y="57955"/>
                </a:cubicBezTo>
                <a:cubicBezTo>
                  <a:pt x="282272" y="45209"/>
                  <a:pt x="283733" y="32197"/>
                  <a:pt x="285879" y="19318"/>
                </a:cubicBezTo>
                <a:cubicBezTo>
                  <a:pt x="303645" y="21539"/>
                  <a:pt x="336857" y="22269"/>
                  <a:pt x="356713" y="32197"/>
                </a:cubicBezTo>
                <a:cubicBezTo>
                  <a:pt x="363635" y="35658"/>
                  <a:pt x="369592" y="40783"/>
                  <a:pt x="376032" y="45076"/>
                </a:cubicBezTo>
                <a:cubicBezTo>
                  <a:pt x="424595" y="28887"/>
                  <a:pt x="364729" y="50727"/>
                  <a:pt x="414668" y="25757"/>
                </a:cubicBezTo>
                <a:cubicBezTo>
                  <a:pt x="427868" y="19157"/>
                  <a:pt x="453939" y="15328"/>
                  <a:pt x="466184" y="12879"/>
                </a:cubicBezTo>
                <a:cubicBezTo>
                  <a:pt x="474770" y="15025"/>
                  <a:pt x="487983" y="11402"/>
                  <a:pt x="491941" y="19318"/>
                </a:cubicBezTo>
                <a:cubicBezTo>
                  <a:pt x="495049" y="25534"/>
                  <a:pt x="482217" y="61372"/>
                  <a:pt x="479063" y="70833"/>
                </a:cubicBezTo>
                <a:lnTo>
                  <a:pt x="491941" y="122349"/>
                </a:lnTo>
                <a:cubicBezTo>
                  <a:pt x="494087" y="130935"/>
                  <a:pt x="492123" y="141849"/>
                  <a:pt x="498381" y="148107"/>
                </a:cubicBezTo>
                <a:cubicBezTo>
                  <a:pt x="504820" y="154546"/>
                  <a:pt x="510703" y="161595"/>
                  <a:pt x="517699" y="167425"/>
                </a:cubicBezTo>
                <a:cubicBezTo>
                  <a:pt x="523644" y="172380"/>
                  <a:pt x="529771" y="177587"/>
                  <a:pt x="537017" y="180304"/>
                </a:cubicBezTo>
                <a:cubicBezTo>
                  <a:pt x="547265" y="184147"/>
                  <a:pt x="558482" y="184597"/>
                  <a:pt x="569215" y="186743"/>
                </a:cubicBezTo>
                <a:cubicBezTo>
                  <a:pt x="573508" y="193183"/>
                  <a:pt x="586929" y="200019"/>
                  <a:pt x="582094" y="206062"/>
                </a:cubicBezTo>
                <a:cubicBezTo>
                  <a:pt x="578177" y="210959"/>
                  <a:pt x="528519" y="222675"/>
                  <a:pt x="517699" y="225380"/>
                </a:cubicBezTo>
                <a:cubicBezTo>
                  <a:pt x="509113" y="238259"/>
                  <a:pt x="496836" y="249333"/>
                  <a:pt x="491941" y="264017"/>
                </a:cubicBezTo>
                <a:cubicBezTo>
                  <a:pt x="489795" y="270456"/>
                  <a:pt x="490302" y="278535"/>
                  <a:pt x="485502" y="283335"/>
                </a:cubicBezTo>
                <a:cubicBezTo>
                  <a:pt x="480702" y="288135"/>
                  <a:pt x="472623" y="287628"/>
                  <a:pt x="466184" y="289774"/>
                </a:cubicBezTo>
                <a:cubicBezTo>
                  <a:pt x="464037" y="296214"/>
                  <a:pt x="461390" y="302508"/>
                  <a:pt x="459744" y="309093"/>
                </a:cubicBezTo>
                <a:cubicBezTo>
                  <a:pt x="457089" y="319711"/>
                  <a:pt x="461044" y="333551"/>
                  <a:pt x="453305" y="341290"/>
                </a:cubicBezTo>
                <a:cubicBezTo>
                  <a:pt x="448505" y="346090"/>
                  <a:pt x="451665" y="326771"/>
                  <a:pt x="446865" y="321971"/>
                </a:cubicBezTo>
                <a:cubicBezTo>
                  <a:pt x="442065" y="317171"/>
                  <a:pt x="433986" y="317678"/>
                  <a:pt x="427547" y="315532"/>
                </a:cubicBezTo>
                <a:cubicBezTo>
                  <a:pt x="420023" y="304246"/>
                  <a:pt x="414011" y="286664"/>
                  <a:pt x="395350" y="289774"/>
                </a:cubicBezTo>
                <a:cubicBezTo>
                  <a:pt x="387716" y="291046"/>
                  <a:pt x="382471" y="298360"/>
                  <a:pt x="376032" y="302653"/>
                </a:cubicBezTo>
                <a:cubicBezTo>
                  <a:pt x="365299" y="300507"/>
                  <a:pt x="353624" y="301109"/>
                  <a:pt x="343834" y="296214"/>
                </a:cubicBezTo>
                <a:cubicBezTo>
                  <a:pt x="335689" y="292141"/>
                  <a:pt x="331512" y="282725"/>
                  <a:pt x="324516" y="276895"/>
                </a:cubicBezTo>
                <a:cubicBezTo>
                  <a:pt x="318571" y="271941"/>
                  <a:pt x="312270" y="267160"/>
                  <a:pt x="305198" y="264017"/>
                </a:cubicBezTo>
                <a:cubicBezTo>
                  <a:pt x="292792" y="258504"/>
                  <a:pt x="266561" y="251138"/>
                  <a:pt x="266561" y="251138"/>
                </a:cubicBezTo>
                <a:cubicBezTo>
                  <a:pt x="260122" y="246845"/>
                  <a:pt x="254165" y="241720"/>
                  <a:pt x="247243" y="238259"/>
                </a:cubicBezTo>
                <a:cubicBezTo>
                  <a:pt x="227388" y="228331"/>
                  <a:pt x="194172" y="227600"/>
                  <a:pt x="176409" y="225380"/>
                </a:cubicBezTo>
                <a:cubicBezTo>
                  <a:pt x="169970" y="223233"/>
                  <a:pt x="163879" y="218940"/>
                  <a:pt x="157091" y="218940"/>
                </a:cubicBezTo>
                <a:cubicBezTo>
                  <a:pt x="120720" y="218940"/>
                  <a:pt x="144665" y="243792"/>
                  <a:pt x="131333" y="270456"/>
                </a:cubicBezTo>
                <a:cubicBezTo>
                  <a:pt x="128298" y="276527"/>
                  <a:pt x="118454" y="274749"/>
                  <a:pt x="112015" y="276895"/>
                </a:cubicBezTo>
                <a:cubicBezTo>
                  <a:pt x="94843" y="274749"/>
                  <a:pt x="77195" y="275009"/>
                  <a:pt x="60499" y="270456"/>
                </a:cubicBezTo>
                <a:cubicBezTo>
                  <a:pt x="21195" y="259737"/>
                  <a:pt x="56204" y="259722"/>
                  <a:pt x="34741" y="238259"/>
                </a:cubicBezTo>
                <a:cubicBezTo>
                  <a:pt x="29941" y="233459"/>
                  <a:pt x="21862" y="233966"/>
                  <a:pt x="15423" y="231819"/>
                </a:cubicBezTo>
                <a:cubicBezTo>
                  <a:pt x="8024" y="209621"/>
                  <a:pt x="397" y="214648"/>
                  <a:pt x="2544" y="19318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95751" y="1713129"/>
            <a:ext cx="1174374" cy="1695298"/>
          </a:xfrm>
          <a:custGeom>
            <a:avLst/>
            <a:gdLst>
              <a:gd name="connsiteX0" fmla="*/ 22325 w 1565832"/>
              <a:gd name="connsiteY0" fmla="*/ 109728 h 2260397"/>
              <a:gd name="connsiteX1" fmla="*/ 95477 w 1565832"/>
              <a:gd name="connsiteY1" fmla="*/ 95098 h 2260397"/>
              <a:gd name="connsiteX2" fmla="*/ 117423 w 1565832"/>
              <a:gd name="connsiteY2" fmla="*/ 87783 h 2260397"/>
              <a:gd name="connsiteX3" fmla="*/ 124738 w 1565832"/>
              <a:gd name="connsiteY3" fmla="*/ 65837 h 2260397"/>
              <a:gd name="connsiteX4" fmla="*/ 139368 w 1565832"/>
              <a:gd name="connsiteY4" fmla="*/ 43891 h 2260397"/>
              <a:gd name="connsiteX5" fmla="*/ 146684 w 1565832"/>
              <a:gd name="connsiteY5" fmla="*/ 21946 h 2260397"/>
              <a:gd name="connsiteX6" fmla="*/ 183260 w 1565832"/>
              <a:gd name="connsiteY6" fmla="*/ 0 h 2260397"/>
              <a:gd name="connsiteX7" fmla="*/ 271042 w 1565832"/>
              <a:gd name="connsiteY7" fmla="*/ 7315 h 2260397"/>
              <a:gd name="connsiteX8" fmla="*/ 300303 w 1565832"/>
              <a:gd name="connsiteY8" fmla="*/ 43891 h 2260397"/>
              <a:gd name="connsiteX9" fmla="*/ 351509 w 1565832"/>
              <a:gd name="connsiteY9" fmla="*/ 65837 h 2260397"/>
              <a:gd name="connsiteX10" fmla="*/ 395400 w 1565832"/>
              <a:gd name="connsiteY10" fmla="*/ 87783 h 2260397"/>
              <a:gd name="connsiteX11" fmla="*/ 410031 w 1565832"/>
              <a:gd name="connsiteY11" fmla="*/ 102413 h 2260397"/>
              <a:gd name="connsiteX12" fmla="*/ 439292 w 1565832"/>
              <a:gd name="connsiteY12" fmla="*/ 117043 h 2260397"/>
              <a:gd name="connsiteX13" fmla="*/ 453922 w 1565832"/>
              <a:gd name="connsiteY13" fmla="*/ 138989 h 2260397"/>
              <a:gd name="connsiteX14" fmla="*/ 475868 w 1565832"/>
              <a:gd name="connsiteY14" fmla="*/ 153619 h 2260397"/>
              <a:gd name="connsiteX15" fmla="*/ 490498 w 1565832"/>
              <a:gd name="connsiteY15" fmla="*/ 168250 h 2260397"/>
              <a:gd name="connsiteX16" fmla="*/ 512444 w 1565832"/>
              <a:gd name="connsiteY16" fmla="*/ 204826 h 2260397"/>
              <a:gd name="connsiteX17" fmla="*/ 519759 w 1565832"/>
              <a:gd name="connsiteY17" fmla="*/ 226771 h 2260397"/>
              <a:gd name="connsiteX18" fmla="*/ 534389 w 1565832"/>
              <a:gd name="connsiteY18" fmla="*/ 256032 h 2260397"/>
              <a:gd name="connsiteX19" fmla="*/ 541704 w 1565832"/>
              <a:gd name="connsiteY19" fmla="*/ 285293 h 2260397"/>
              <a:gd name="connsiteX20" fmla="*/ 570965 w 1565832"/>
              <a:gd name="connsiteY20" fmla="*/ 343815 h 2260397"/>
              <a:gd name="connsiteX21" fmla="*/ 592911 w 1565832"/>
              <a:gd name="connsiteY21" fmla="*/ 358445 h 2260397"/>
              <a:gd name="connsiteX22" fmla="*/ 622172 w 1565832"/>
              <a:gd name="connsiteY22" fmla="*/ 373075 h 2260397"/>
              <a:gd name="connsiteX23" fmla="*/ 636802 w 1565832"/>
              <a:gd name="connsiteY23" fmla="*/ 387706 h 2260397"/>
              <a:gd name="connsiteX24" fmla="*/ 658748 w 1565832"/>
              <a:gd name="connsiteY24" fmla="*/ 402336 h 2260397"/>
              <a:gd name="connsiteX25" fmla="*/ 666063 w 1565832"/>
              <a:gd name="connsiteY25" fmla="*/ 424282 h 2260397"/>
              <a:gd name="connsiteX26" fmla="*/ 702639 w 1565832"/>
              <a:gd name="connsiteY26" fmla="*/ 468173 h 2260397"/>
              <a:gd name="connsiteX27" fmla="*/ 709954 w 1565832"/>
              <a:gd name="connsiteY27" fmla="*/ 497434 h 2260397"/>
              <a:gd name="connsiteX28" fmla="*/ 739215 w 1565832"/>
              <a:gd name="connsiteY28" fmla="*/ 534010 h 2260397"/>
              <a:gd name="connsiteX29" fmla="*/ 731900 w 1565832"/>
              <a:gd name="connsiteY29" fmla="*/ 585216 h 2260397"/>
              <a:gd name="connsiteX30" fmla="*/ 717269 w 1565832"/>
              <a:gd name="connsiteY30" fmla="*/ 599847 h 2260397"/>
              <a:gd name="connsiteX31" fmla="*/ 695324 w 1565832"/>
              <a:gd name="connsiteY31" fmla="*/ 636423 h 2260397"/>
              <a:gd name="connsiteX32" fmla="*/ 680693 w 1565832"/>
              <a:gd name="connsiteY32" fmla="*/ 680314 h 2260397"/>
              <a:gd name="connsiteX33" fmla="*/ 673378 w 1565832"/>
              <a:gd name="connsiteY33" fmla="*/ 709575 h 2260397"/>
              <a:gd name="connsiteX34" fmla="*/ 651432 w 1565832"/>
              <a:gd name="connsiteY34" fmla="*/ 782727 h 2260397"/>
              <a:gd name="connsiteX35" fmla="*/ 666063 w 1565832"/>
              <a:gd name="connsiteY35" fmla="*/ 892455 h 2260397"/>
              <a:gd name="connsiteX36" fmla="*/ 673378 w 1565832"/>
              <a:gd name="connsiteY36" fmla="*/ 921715 h 2260397"/>
              <a:gd name="connsiteX37" fmla="*/ 688008 w 1565832"/>
              <a:gd name="connsiteY37" fmla="*/ 943661 h 2260397"/>
              <a:gd name="connsiteX38" fmla="*/ 702639 w 1565832"/>
              <a:gd name="connsiteY38" fmla="*/ 1053389 h 2260397"/>
              <a:gd name="connsiteX39" fmla="*/ 709954 w 1565832"/>
              <a:gd name="connsiteY39" fmla="*/ 1075335 h 2260397"/>
              <a:gd name="connsiteX40" fmla="*/ 739215 w 1565832"/>
              <a:gd name="connsiteY40" fmla="*/ 1111911 h 2260397"/>
              <a:gd name="connsiteX41" fmla="*/ 753845 w 1565832"/>
              <a:gd name="connsiteY41" fmla="*/ 1177747 h 2260397"/>
              <a:gd name="connsiteX42" fmla="*/ 761160 w 1565832"/>
              <a:gd name="connsiteY42" fmla="*/ 1199693 h 2260397"/>
              <a:gd name="connsiteX43" fmla="*/ 768476 w 1565832"/>
              <a:gd name="connsiteY43" fmla="*/ 1324051 h 2260397"/>
              <a:gd name="connsiteX44" fmla="*/ 797736 w 1565832"/>
              <a:gd name="connsiteY44" fmla="*/ 1316736 h 2260397"/>
              <a:gd name="connsiteX45" fmla="*/ 805052 w 1565832"/>
              <a:gd name="connsiteY45" fmla="*/ 1294791 h 2260397"/>
              <a:gd name="connsiteX46" fmla="*/ 819682 w 1565832"/>
              <a:gd name="connsiteY46" fmla="*/ 1228954 h 2260397"/>
              <a:gd name="connsiteX47" fmla="*/ 826997 w 1565832"/>
              <a:gd name="connsiteY47" fmla="*/ 1207008 h 2260397"/>
              <a:gd name="connsiteX48" fmla="*/ 856258 w 1565832"/>
              <a:gd name="connsiteY48" fmla="*/ 1177747 h 2260397"/>
              <a:gd name="connsiteX49" fmla="*/ 958671 w 1565832"/>
              <a:gd name="connsiteY49" fmla="*/ 1170432 h 2260397"/>
              <a:gd name="connsiteX50" fmla="*/ 1024508 w 1565832"/>
              <a:gd name="connsiteY50" fmla="*/ 1133856 h 2260397"/>
              <a:gd name="connsiteX51" fmla="*/ 1068399 w 1565832"/>
              <a:gd name="connsiteY51" fmla="*/ 1126541 h 2260397"/>
              <a:gd name="connsiteX52" fmla="*/ 1083029 w 1565832"/>
              <a:gd name="connsiteY52" fmla="*/ 1104595 h 2260397"/>
              <a:gd name="connsiteX53" fmla="*/ 1112290 w 1565832"/>
              <a:gd name="connsiteY53" fmla="*/ 1038759 h 2260397"/>
              <a:gd name="connsiteX54" fmla="*/ 1134236 w 1565832"/>
              <a:gd name="connsiteY54" fmla="*/ 1031443 h 2260397"/>
              <a:gd name="connsiteX55" fmla="*/ 1178127 w 1565832"/>
              <a:gd name="connsiteY55" fmla="*/ 1046074 h 2260397"/>
              <a:gd name="connsiteX56" fmla="*/ 1200072 w 1565832"/>
              <a:gd name="connsiteY56" fmla="*/ 1075335 h 2260397"/>
              <a:gd name="connsiteX57" fmla="*/ 1214703 w 1565832"/>
              <a:gd name="connsiteY57" fmla="*/ 1089965 h 2260397"/>
              <a:gd name="connsiteX58" fmla="*/ 1229333 w 1565832"/>
              <a:gd name="connsiteY58" fmla="*/ 1111911 h 2260397"/>
              <a:gd name="connsiteX59" fmla="*/ 1280540 w 1565832"/>
              <a:gd name="connsiteY59" fmla="*/ 1126541 h 2260397"/>
              <a:gd name="connsiteX60" fmla="*/ 1317116 w 1565832"/>
              <a:gd name="connsiteY60" fmla="*/ 1155802 h 2260397"/>
              <a:gd name="connsiteX61" fmla="*/ 1331746 w 1565832"/>
              <a:gd name="connsiteY61" fmla="*/ 1177747 h 2260397"/>
              <a:gd name="connsiteX62" fmla="*/ 1361007 w 1565832"/>
              <a:gd name="connsiteY62" fmla="*/ 1207008 h 2260397"/>
              <a:gd name="connsiteX63" fmla="*/ 1375637 w 1565832"/>
              <a:gd name="connsiteY63" fmla="*/ 1265530 h 2260397"/>
              <a:gd name="connsiteX64" fmla="*/ 1390268 w 1565832"/>
              <a:gd name="connsiteY64" fmla="*/ 1287475 h 2260397"/>
              <a:gd name="connsiteX65" fmla="*/ 1397583 w 1565832"/>
              <a:gd name="connsiteY65" fmla="*/ 1316736 h 2260397"/>
              <a:gd name="connsiteX66" fmla="*/ 1419528 w 1565832"/>
              <a:gd name="connsiteY66" fmla="*/ 1360627 h 2260397"/>
              <a:gd name="connsiteX67" fmla="*/ 1441474 w 1565832"/>
              <a:gd name="connsiteY67" fmla="*/ 1375258 h 2260397"/>
              <a:gd name="connsiteX68" fmla="*/ 1492680 w 1565832"/>
              <a:gd name="connsiteY68" fmla="*/ 1426464 h 2260397"/>
              <a:gd name="connsiteX69" fmla="*/ 1507311 w 1565832"/>
              <a:gd name="connsiteY69" fmla="*/ 1441095 h 2260397"/>
              <a:gd name="connsiteX70" fmla="*/ 1521941 w 1565832"/>
              <a:gd name="connsiteY70" fmla="*/ 1484986 h 2260397"/>
              <a:gd name="connsiteX71" fmla="*/ 1514626 w 1565832"/>
              <a:gd name="connsiteY71" fmla="*/ 1572768 h 2260397"/>
              <a:gd name="connsiteX72" fmla="*/ 1499996 w 1565832"/>
              <a:gd name="connsiteY72" fmla="*/ 1587399 h 2260397"/>
              <a:gd name="connsiteX73" fmla="*/ 1521941 w 1565832"/>
              <a:gd name="connsiteY73" fmla="*/ 1594714 h 2260397"/>
              <a:gd name="connsiteX74" fmla="*/ 1529256 w 1565832"/>
              <a:gd name="connsiteY74" fmla="*/ 1616659 h 2260397"/>
              <a:gd name="connsiteX75" fmla="*/ 1543887 w 1565832"/>
              <a:gd name="connsiteY75" fmla="*/ 1631290 h 2260397"/>
              <a:gd name="connsiteX76" fmla="*/ 1551202 w 1565832"/>
              <a:gd name="connsiteY76" fmla="*/ 1719072 h 2260397"/>
              <a:gd name="connsiteX77" fmla="*/ 1565832 w 1565832"/>
              <a:gd name="connsiteY77" fmla="*/ 1762963 h 2260397"/>
              <a:gd name="connsiteX78" fmla="*/ 1558517 w 1565832"/>
              <a:gd name="connsiteY78" fmla="*/ 1799539 h 2260397"/>
              <a:gd name="connsiteX79" fmla="*/ 1543887 w 1565832"/>
              <a:gd name="connsiteY79" fmla="*/ 1843431 h 2260397"/>
              <a:gd name="connsiteX80" fmla="*/ 1536572 w 1565832"/>
              <a:gd name="connsiteY80" fmla="*/ 1865376 h 2260397"/>
              <a:gd name="connsiteX81" fmla="*/ 1529256 w 1565832"/>
              <a:gd name="connsiteY81" fmla="*/ 1894637 h 2260397"/>
              <a:gd name="connsiteX82" fmla="*/ 1514626 w 1565832"/>
              <a:gd name="connsiteY82" fmla="*/ 1938528 h 2260397"/>
              <a:gd name="connsiteX83" fmla="*/ 1492680 w 1565832"/>
              <a:gd name="connsiteY83" fmla="*/ 1953159 h 2260397"/>
              <a:gd name="connsiteX84" fmla="*/ 1485365 w 1565832"/>
              <a:gd name="connsiteY84" fmla="*/ 1975104 h 2260397"/>
              <a:gd name="connsiteX85" fmla="*/ 1499996 w 1565832"/>
              <a:gd name="connsiteY85" fmla="*/ 1989735 h 2260397"/>
              <a:gd name="connsiteX86" fmla="*/ 1507311 w 1565832"/>
              <a:gd name="connsiteY86" fmla="*/ 2011680 h 2260397"/>
              <a:gd name="connsiteX87" fmla="*/ 1499996 w 1565832"/>
              <a:gd name="connsiteY87" fmla="*/ 2062887 h 2260397"/>
              <a:gd name="connsiteX88" fmla="*/ 1485365 w 1565832"/>
              <a:gd name="connsiteY88" fmla="*/ 2077517 h 2260397"/>
              <a:gd name="connsiteX89" fmla="*/ 1419528 w 1565832"/>
              <a:gd name="connsiteY89" fmla="*/ 2092147 h 2260397"/>
              <a:gd name="connsiteX90" fmla="*/ 1404898 w 1565832"/>
              <a:gd name="connsiteY90" fmla="*/ 2136039 h 2260397"/>
              <a:gd name="connsiteX91" fmla="*/ 1397583 w 1565832"/>
              <a:gd name="connsiteY91" fmla="*/ 2157984 h 2260397"/>
              <a:gd name="connsiteX92" fmla="*/ 1382952 w 1565832"/>
              <a:gd name="connsiteY92" fmla="*/ 2172615 h 2260397"/>
              <a:gd name="connsiteX93" fmla="*/ 1361007 w 1565832"/>
              <a:gd name="connsiteY93" fmla="*/ 2209191 h 2260397"/>
              <a:gd name="connsiteX94" fmla="*/ 1346376 w 1565832"/>
              <a:gd name="connsiteY94" fmla="*/ 2238451 h 2260397"/>
              <a:gd name="connsiteX95" fmla="*/ 1331746 w 1565832"/>
              <a:gd name="connsiteY95" fmla="*/ 2260397 h 2260397"/>
              <a:gd name="connsiteX96" fmla="*/ 1302485 w 1565832"/>
              <a:gd name="connsiteY96" fmla="*/ 2253082 h 2260397"/>
              <a:gd name="connsiteX97" fmla="*/ 1265909 w 1565832"/>
              <a:gd name="connsiteY97" fmla="*/ 2223821 h 2260397"/>
              <a:gd name="connsiteX98" fmla="*/ 1251279 w 1565832"/>
              <a:gd name="connsiteY98" fmla="*/ 2201875 h 2260397"/>
              <a:gd name="connsiteX99" fmla="*/ 1236648 w 1565832"/>
              <a:gd name="connsiteY99" fmla="*/ 2187245 h 2260397"/>
              <a:gd name="connsiteX100" fmla="*/ 1192757 w 1565832"/>
              <a:gd name="connsiteY100" fmla="*/ 2128723 h 2260397"/>
              <a:gd name="connsiteX101" fmla="*/ 1185442 w 1565832"/>
              <a:gd name="connsiteY101" fmla="*/ 2033626 h 2260397"/>
              <a:gd name="connsiteX102" fmla="*/ 1178127 w 1565832"/>
              <a:gd name="connsiteY102" fmla="*/ 2011680 h 2260397"/>
              <a:gd name="connsiteX103" fmla="*/ 1148866 w 1565832"/>
              <a:gd name="connsiteY103" fmla="*/ 1982419 h 2260397"/>
              <a:gd name="connsiteX104" fmla="*/ 1126920 w 1565832"/>
              <a:gd name="connsiteY104" fmla="*/ 1960474 h 2260397"/>
              <a:gd name="connsiteX105" fmla="*/ 1090344 w 1565832"/>
              <a:gd name="connsiteY105" fmla="*/ 1923898 h 2260397"/>
              <a:gd name="connsiteX106" fmla="*/ 1075714 w 1565832"/>
              <a:gd name="connsiteY106" fmla="*/ 1909267 h 2260397"/>
              <a:gd name="connsiteX107" fmla="*/ 1031823 w 1565832"/>
              <a:gd name="connsiteY107" fmla="*/ 1894637 h 2260397"/>
              <a:gd name="connsiteX108" fmla="*/ 973301 w 1565832"/>
              <a:gd name="connsiteY108" fmla="*/ 1843431 h 2260397"/>
              <a:gd name="connsiteX109" fmla="*/ 892834 w 1565832"/>
              <a:gd name="connsiteY109" fmla="*/ 1858061 h 2260397"/>
              <a:gd name="connsiteX110" fmla="*/ 870888 w 1565832"/>
              <a:gd name="connsiteY110" fmla="*/ 1880007 h 2260397"/>
              <a:gd name="connsiteX111" fmla="*/ 848943 w 1565832"/>
              <a:gd name="connsiteY111" fmla="*/ 1894637 h 2260397"/>
              <a:gd name="connsiteX112" fmla="*/ 797736 w 1565832"/>
              <a:gd name="connsiteY112" fmla="*/ 1887322 h 2260397"/>
              <a:gd name="connsiteX113" fmla="*/ 775791 w 1565832"/>
              <a:gd name="connsiteY113" fmla="*/ 1880007 h 2260397"/>
              <a:gd name="connsiteX114" fmla="*/ 717269 w 1565832"/>
              <a:gd name="connsiteY114" fmla="*/ 1872691 h 2260397"/>
              <a:gd name="connsiteX115" fmla="*/ 688008 w 1565832"/>
              <a:gd name="connsiteY115" fmla="*/ 1880007 h 2260397"/>
              <a:gd name="connsiteX116" fmla="*/ 680693 w 1565832"/>
              <a:gd name="connsiteY116" fmla="*/ 1901952 h 2260397"/>
              <a:gd name="connsiteX117" fmla="*/ 666063 w 1565832"/>
              <a:gd name="connsiteY117" fmla="*/ 1953159 h 2260397"/>
              <a:gd name="connsiteX118" fmla="*/ 680693 w 1565832"/>
              <a:gd name="connsiteY118" fmla="*/ 2011680 h 2260397"/>
              <a:gd name="connsiteX119" fmla="*/ 702639 w 1565832"/>
              <a:gd name="connsiteY119" fmla="*/ 2033626 h 2260397"/>
              <a:gd name="connsiteX120" fmla="*/ 695324 w 1565832"/>
              <a:gd name="connsiteY120" fmla="*/ 2070202 h 2260397"/>
              <a:gd name="connsiteX121" fmla="*/ 673378 w 1565832"/>
              <a:gd name="connsiteY121" fmla="*/ 2077517 h 2260397"/>
              <a:gd name="connsiteX122" fmla="*/ 505128 w 1565832"/>
              <a:gd name="connsiteY122" fmla="*/ 2062887 h 2260397"/>
              <a:gd name="connsiteX123" fmla="*/ 431976 w 1565832"/>
              <a:gd name="connsiteY123" fmla="*/ 2026311 h 2260397"/>
              <a:gd name="connsiteX124" fmla="*/ 395400 w 1565832"/>
              <a:gd name="connsiteY124" fmla="*/ 1989735 h 2260397"/>
              <a:gd name="connsiteX125" fmla="*/ 373455 w 1565832"/>
              <a:gd name="connsiteY125" fmla="*/ 1982419 h 2260397"/>
              <a:gd name="connsiteX126" fmla="*/ 314933 w 1565832"/>
              <a:gd name="connsiteY126" fmla="*/ 1967789 h 2260397"/>
              <a:gd name="connsiteX127" fmla="*/ 292988 w 1565832"/>
              <a:gd name="connsiteY127" fmla="*/ 1953159 h 2260397"/>
              <a:gd name="connsiteX128" fmla="*/ 278357 w 1565832"/>
              <a:gd name="connsiteY128" fmla="*/ 1938528 h 2260397"/>
              <a:gd name="connsiteX129" fmla="*/ 256412 w 1565832"/>
              <a:gd name="connsiteY129" fmla="*/ 1931213 h 2260397"/>
              <a:gd name="connsiteX130" fmla="*/ 168629 w 1565832"/>
              <a:gd name="connsiteY130" fmla="*/ 1923898 h 2260397"/>
              <a:gd name="connsiteX131" fmla="*/ 110108 w 1565832"/>
              <a:gd name="connsiteY131" fmla="*/ 1909267 h 2260397"/>
              <a:gd name="connsiteX132" fmla="*/ 88162 w 1565832"/>
              <a:gd name="connsiteY132" fmla="*/ 1843431 h 2260397"/>
              <a:gd name="connsiteX133" fmla="*/ 80847 w 1565832"/>
              <a:gd name="connsiteY133" fmla="*/ 1821485 h 2260397"/>
              <a:gd name="connsiteX134" fmla="*/ 58901 w 1565832"/>
              <a:gd name="connsiteY134" fmla="*/ 1799539 h 2260397"/>
              <a:gd name="connsiteX135" fmla="*/ 51586 w 1565832"/>
              <a:gd name="connsiteY135" fmla="*/ 1777594 h 2260397"/>
              <a:gd name="connsiteX136" fmla="*/ 124738 w 1565832"/>
              <a:gd name="connsiteY136" fmla="*/ 1733703 h 2260397"/>
              <a:gd name="connsiteX137" fmla="*/ 146684 w 1565832"/>
              <a:gd name="connsiteY137" fmla="*/ 1719072 h 2260397"/>
              <a:gd name="connsiteX138" fmla="*/ 168629 w 1565832"/>
              <a:gd name="connsiteY138" fmla="*/ 1711757 h 2260397"/>
              <a:gd name="connsiteX139" fmla="*/ 197890 w 1565832"/>
              <a:gd name="connsiteY139" fmla="*/ 1697127 h 2260397"/>
              <a:gd name="connsiteX140" fmla="*/ 263727 w 1565832"/>
              <a:gd name="connsiteY140" fmla="*/ 1660551 h 2260397"/>
              <a:gd name="connsiteX141" fmla="*/ 292988 w 1565832"/>
              <a:gd name="connsiteY141" fmla="*/ 1631290 h 2260397"/>
              <a:gd name="connsiteX142" fmla="*/ 307618 w 1565832"/>
              <a:gd name="connsiteY142" fmla="*/ 1616659 h 2260397"/>
              <a:gd name="connsiteX143" fmla="*/ 329564 w 1565832"/>
              <a:gd name="connsiteY143" fmla="*/ 1602029 h 2260397"/>
              <a:gd name="connsiteX144" fmla="*/ 336879 w 1565832"/>
              <a:gd name="connsiteY144" fmla="*/ 1580083 h 2260397"/>
              <a:gd name="connsiteX145" fmla="*/ 351509 w 1565832"/>
              <a:gd name="connsiteY145" fmla="*/ 1521562 h 2260397"/>
              <a:gd name="connsiteX146" fmla="*/ 344194 w 1565832"/>
              <a:gd name="connsiteY146" fmla="*/ 1543507 h 2260397"/>
              <a:gd name="connsiteX147" fmla="*/ 314933 w 1565832"/>
              <a:gd name="connsiteY147" fmla="*/ 1470355 h 2260397"/>
              <a:gd name="connsiteX148" fmla="*/ 307618 w 1565832"/>
              <a:gd name="connsiteY148" fmla="*/ 1448410 h 2260397"/>
              <a:gd name="connsiteX149" fmla="*/ 322248 w 1565832"/>
              <a:gd name="connsiteY149" fmla="*/ 1404519 h 2260397"/>
              <a:gd name="connsiteX150" fmla="*/ 336879 w 1565832"/>
              <a:gd name="connsiteY150" fmla="*/ 1389888 h 2260397"/>
              <a:gd name="connsiteX151" fmla="*/ 366140 w 1565832"/>
              <a:gd name="connsiteY151" fmla="*/ 1353312 h 2260397"/>
              <a:gd name="connsiteX152" fmla="*/ 358824 w 1565832"/>
              <a:gd name="connsiteY152" fmla="*/ 1316736 h 2260397"/>
              <a:gd name="connsiteX153" fmla="*/ 351509 w 1565832"/>
              <a:gd name="connsiteY153" fmla="*/ 1294791 h 2260397"/>
              <a:gd name="connsiteX154" fmla="*/ 322248 w 1565832"/>
              <a:gd name="connsiteY154" fmla="*/ 1287475 h 2260397"/>
              <a:gd name="connsiteX155" fmla="*/ 285672 w 1565832"/>
              <a:gd name="connsiteY155" fmla="*/ 1294791 h 2260397"/>
              <a:gd name="connsiteX156" fmla="*/ 278357 w 1565832"/>
              <a:gd name="connsiteY156" fmla="*/ 1272845 h 2260397"/>
              <a:gd name="connsiteX157" fmla="*/ 241781 w 1565832"/>
              <a:gd name="connsiteY157" fmla="*/ 1265530 h 2260397"/>
              <a:gd name="connsiteX158" fmla="*/ 234466 w 1565832"/>
              <a:gd name="connsiteY158" fmla="*/ 1243584 h 2260397"/>
              <a:gd name="connsiteX159" fmla="*/ 212520 w 1565832"/>
              <a:gd name="connsiteY159" fmla="*/ 1236269 h 2260397"/>
              <a:gd name="connsiteX160" fmla="*/ 161314 w 1565832"/>
              <a:gd name="connsiteY160" fmla="*/ 1228954 h 2260397"/>
              <a:gd name="connsiteX161" fmla="*/ 153999 w 1565832"/>
              <a:gd name="connsiteY161" fmla="*/ 1185063 h 2260397"/>
              <a:gd name="connsiteX162" fmla="*/ 139368 w 1565832"/>
              <a:gd name="connsiteY162" fmla="*/ 1170432 h 2260397"/>
              <a:gd name="connsiteX163" fmla="*/ 132053 w 1565832"/>
              <a:gd name="connsiteY163" fmla="*/ 1141171 h 2260397"/>
              <a:gd name="connsiteX164" fmla="*/ 102792 w 1565832"/>
              <a:gd name="connsiteY164" fmla="*/ 1126541 h 2260397"/>
              <a:gd name="connsiteX165" fmla="*/ 22325 w 1565832"/>
              <a:gd name="connsiteY165" fmla="*/ 1111911 h 2260397"/>
              <a:gd name="connsiteX166" fmla="*/ 29640 w 1565832"/>
              <a:gd name="connsiteY166" fmla="*/ 1089965 h 2260397"/>
              <a:gd name="connsiteX167" fmla="*/ 36956 w 1565832"/>
              <a:gd name="connsiteY167" fmla="*/ 1060704 h 2260397"/>
              <a:gd name="connsiteX168" fmla="*/ 51586 w 1565832"/>
              <a:gd name="connsiteY168" fmla="*/ 1038759 h 2260397"/>
              <a:gd name="connsiteX169" fmla="*/ 139368 w 1565832"/>
              <a:gd name="connsiteY169" fmla="*/ 1031443 h 2260397"/>
              <a:gd name="connsiteX170" fmla="*/ 153999 w 1565832"/>
              <a:gd name="connsiteY170" fmla="*/ 1016813 h 2260397"/>
              <a:gd name="connsiteX171" fmla="*/ 139368 w 1565832"/>
              <a:gd name="connsiteY171" fmla="*/ 958291 h 2260397"/>
              <a:gd name="connsiteX172" fmla="*/ 153999 w 1565832"/>
              <a:gd name="connsiteY172" fmla="*/ 943661 h 2260397"/>
              <a:gd name="connsiteX173" fmla="*/ 249096 w 1565832"/>
              <a:gd name="connsiteY173" fmla="*/ 929031 h 2260397"/>
              <a:gd name="connsiteX174" fmla="*/ 271042 w 1565832"/>
              <a:gd name="connsiteY174" fmla="*/ 848563 h 2260397"/>
              <a:gd name="connsiteX175" fmla="*/ 292988 w 1565832"/>
              <a:gd name="connsiteY175" fmla="*/ 841248 h 2260397"/>
              <a:gd name="connsiteX176" fmla="*/ 329564 w 1565832"/>
              <a:gd name="connsiteY176" fmla="*/ 811987 h 2260397"/>
              <a:gd name="connsiteX177" fmla="*/ 344194 w 1565832"/>
              <a:gd name="connsiteY177" fmla="*/ 768096 h 2260397"/>
              <a:gd name="connsiteX178" fmla="*/ 388085 w 1565832"/>
              <a:gd name="connsiteY178" fmla="*/ 753466 h 2260397"/>
              <a:gd name="connsiteX179" fmla="*/ 388085 w 1565832"/>
              <a:gd name="connsiteY179" fmla="*/ 709575 h 2260397"/>
              <a:gd name="connsiteX180" fmla="*/ 351509 w 1565832"/>
              <a:gd name="connsiteY180" fmla="*/ 702259 h 2260397"/>
              <a:gd name="connsiteX181" fmla="*/ 336879 w 1565832"/>
              <a:gd name="connsiteY181" fmla="*/ 672999 h 2260397"/>
              <a:gd name="connsiteX182" fmla="*/ 314933 w 1565832"/>
              <a:gd name="connsiteY182" fmla="*/ 636423 h 2260397"/>
              <a:gd name="connsiteX183" fmla="*/ 292988 w 1565832"/>
              <a:gd name="connsiteY183" fmla="*/ 570586 h 2260397"/>
              <a:gd name="connsiteX184" fmla="*/ 285672 w 1565832"/>
              <a:gd name="connsiteY184" fmla="*/ 548640 h 2260397"/>
              <a:gd name="connsiteX185" fmla="*/ 241781 w 1565832"/>
              <a:gd name="connsiteY185" fmla="*/ 519379 h 2260397"/>
              <a:gd name="connsiteX186" fmla="*/ 227151 w 1565832"/>
              <a:gd name="connsiteY186" fmla="*/ 497434 h 2260397"/>
              <a:gd name="connsiteX187" fmla="*/ 205205 w 1565832"/>
              <a:gd name="connsiteY187" fmla="*/ 475488 h 2260397"/>
              <a:gd name="connsiteX188" fmla="*/ 183260 w 1565832"/>
              <a:gd name="connsiteY188" fmla="*/ 395021 h 2260397"/>
              <a:gd name="connsiteX189" fmla="*/ 168629 w 1565832"/>
              <a:gd name="connsiteY189" fmla="*/ 373075 h 2260397"/>
              <a:gd name="connsiteX190" fmla="*/ 161314 w 1565832"/>
              <a:gd name="connsiteY190" fmla="*/ 351130 h 2260397"/>
              <a:gd name="connsiteX191" fmla="*/ 102792 w 1565832"/>
              <a:gd name="connsiteY191" fmla="*/ 314554 h 2260397"/>
              <a:gd name="connsiteX192" fmla="*/ 88162 w 1565832"/>
              <a:gd name="connsiteY192" fmla="*/ 299923 h 2260397"/>
              <a:gd name="connsiteX193" fmla="*/ 58901 w 1565832"/>
              <a:gd name="connsiteY193" fmla="*/ 263347 h 2260397"/>
              <a:gd name="connsiteX194" fmla="*/ 36956 w 1565832"/>
              <a:gd name="connsiteY194" fmla="*/ 248717 h 2260397"/>
              <a:gd name="connsiteX195" fmla="*/ 7695 w 1565832"/>
              <a:gd name="connsiteY195" fmla="*/ 212141 h 2260397"/>
              <a:gd name="connsiteX196" fmla="*/ 7695 w 1565832"/>
              <a:gd name="connsiteY196" fmla="*/ 146304 h 2260397"/>
              <a:gd name="connsiteX197" fmla="*/ 22325 w 1565832"/>
              <a:gd name="connsiteY197" fmla="*/ 109728 h 22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565832" h="2260397">
                <a:moveTo>
                  <a:pt x="22325" y="109728"/>
                </a:moveTo>
                <a:cubicBezTo>
                  <a:pt x="36955" y="101194"/>
                  <a:pt x="71247" y="100689"/>
                  <a:pt x="95477" y="95098"/>
                </a:cubicBezTo>
                <a:cubicBezTo>
                  <a:pt x="102991" y="93364"/>
                  <a:pt x="111970" y="93236"/>
                  <a:pt x="117423" y="87783"/>
                </a:cubicBezTo>
                <a:cubicBezTo>
                  <a:pt x="122876" y="82330"/>
                  <a:pt x="121290" y="72734"/>
                  <a:pt x="124738" y="65837"/>
                </a:cubicBezTo>
                <a:cubicBezTo>
                  <a:pt x="128670" y="57973"/>
                  <a:pt x="135436" y="51755"/>
                  <a:pt x="139368" y="43891"/>
                </a:cubicBezTo>
                <a:cubicBezTo>
                  <a:pt x="142816" y="36994"/>
                  <a:pt x="142717" y="28558"/>
                  <a:pt x="146684" y="21946"/>
                </a:cubicBezTo>
                <a:cubicBezTo>
                  <a:pt x="156727" y="5209"/>
                  <a:pt x="165996" y="5754"/>
                  <a:pt x="183260" y="0"/>
                </a:cubicBezTo>
                <a:cubicBezTo>
                  <a:pt x="212521" y="2438"/>
                  <a:pt x="242332" y="1163"/>
                  <a:pt x="271042" y="7315"/>
                </a:cubicBezTo>
                <a:cubicBezTo>
                  <a:pt x="280252" y="9289"/>
                  <a:pt x="296679" y="40267"/>
                  <a:pt x="300303" y="43891"/>
                </a:cubicBezTo>
                <a:cubicBezTo>
                  <a:pt x="317144" y="60732"/>
                  <a:pt x="329122" y="60240"/>
                  <a:pt x="351509" y="65837"/>
                </a:cubicBezTo>
                <a:cubicBezTo>
                  <a:pt x="385581" y="99907"/>
                  <a:pt x="341472" y="60819"/>
                  <a:pt x="395400" y="87783"/>
                </a:cubicBezTo>
                <a:cubicBezTo>
                  <a:pt x="401569" y="90867"/>
                  <a:pt x="404292" y="98587"/>
                  <a:pt x="410031" y="102413"/>
                </a:cubicBezTo>
                <a:cubicBezTo>
                  <a:pt x="419105" y="108462"/>
                  <a:pt x="429538" y="112166"/>
                  <a:pt x="439292" y="117043"/>
                </a:cubicBezTo>
                <a:cubicBezTo>
                  <a:pt x="444169" y="124358"/>
                  <a:pt x="447705" y="132772"/>
                  <a:pt x="453922" y="138989"/>
                </a:cubicBezTo>
                <a:cubicBezTo>
                  <a:pt x="460139" y="145206"/>
                  <a:pt x="469003" y="148127"/>
                  <a:pt x="475868" y="153619"/>
                </a:cubicBezTo>
                <a:cubicBezTo>
                  <a:pt x="481254" y="157927"/>
                  <a:pt x="485621" y="163373"/>
                  <a:pt x="490498" y="168250"/>
                </a:cubicBezTo>
                <a:cubicBezTo>
                  <a:pt x="511219" y="230414"/>
                  <a:pt x="482320" y="154620"/>
                  <a:pt x="512444" y="204826"/>
                </a:cubicBezTo>
                <a:cubicBezTo>
                  <a:pt x="516411" y="211438"/>
                  <a:pt x="516722" y="219684"/>
                  <a:pt x="519759" y="226771"/>
                </a:cubicBezTo>
                <a:cubicBezTo>
                  <a:pt x="524055" y="236794"/>
                  <a:pt x="530560" y="245821"/>
                  <a:pt x="534389" y="256032"/>
                </a:cubicBezTo>
                <a:cubicBezTo>
                  <a:pt x="537919" y="265446"/>
                  <a:pt x="538815" y="275663"/>
                  <a:pt x="541704" y="285293"/>
                </a:cubicBezTo>
                <a:cubicBezTo>
                  <a:pt x="551794" y="318927"/>
                  <a:pt x="548437" y="325792"/>
                  <a:pt x="570965" y="343815"/>
                </a:cubicBezTo>
                <a:cubicBezTo>
                  <a:pt x="577830" y="349307"/>
                  <a:pt x="585277" y="354083"/>
                  <a:pt x="592911" y="358445"/>
                </a:cubicBezTo>
                <a:cubicBezTo>
                  <a:pt x="602379" y="363855"/>
                  <a:pt x="612418" y="368198"/>
                  <a:pt x="622172" y="373075"/>
                </a:cubicBezTo>
                <a:cubicBezTo>
                  <a:pt x="627049" y="377952"/>
                  <a:pt x="631416" y="383398"/>
                  <a:pt x="636802" y="387706"/>
                </a:cubicBezTo>
                <a:cubicBezTo>
                  <a:pt x="643667" y="393198"/>
                  <a:pt x="653256" y="395471"/>
                  <a:pt x="658748" y="402336"/>
                </a:cubicBezTo>
                <a:cubicBezTo>
                  <a:pt x="663565" y="408357"/>
                  <a:pt x="662237" y="417587"/>
                  <a:pt x="666063" y="424282"/>
                </a:cubicBezTo>
                <a:cubicBezTo>
                  <a:pt x="677657" y="444573"/>
                  <a:pt x="687583" y="453118"/>
                  <a:pt x="702639" y="468173"/>
                </a:cubicBezTo>
                <a:cubicBezTo>
                  <a:pt x="705077" y="477927"/>
                  <a:pt x="704377" y="489069"/>
                  <a:pt x="709954" y="497434"/>
                </a:cubicBezTo>
                <a:cubicBezTo>
                  <a:pt x="754071" y="563609"/>
                  <a:pt x="715301" y="462266"/>
                  <a:pt x="739215" y="534010"/>
                </a:cubicBezTo>
                <a:cubicBezTo>
                  <a:pt x="736777" y="551079"/>
                  <a:pt x="737352" y="568859"/>
                  <a:pt x="731900" y="585216"/>
                </a:cubicBezTo>
                <a:cubicBezTo>
                  <a:pt x="729719" y="591759"/>
                  <a:pt x="720818" y="593933"/>
                  <a:pt x="717269" y="599847"/>
                </a:cubicBezTo>
                <a:cubicBezTo>
                  <a:pt x="688778" y="647331"/>
                  <a:pt x="732397" y="599348"/>
                  <a:pt x="695324" y="636423"/>
                </a:cubicBezTo>
                <a:cubicBezTo>
                  <a:pt x="690447" y="651053"/>
                  <a:pt x="684433" y="665353"/>
                  <a:pt x="680693" y="680314"/>
                </a:cubicBezTo>
                <a:cubicBezTo>
                  <a:pt x="678255" y="690068"/>
                  <a:pt x="676267" y="699945"/>
                  <a:pt x="673378" y="709575"/>
                </a:cubicBezTo>
                <a:cubicBezTo>
                  <a:pt x="646657" y="798648"/>
                  <a:pt x="668299" y="715267"/>
                  <a:pt x="651432" y="782727"/>
                </a:cubicBezTo>
                <a:cubicBezTo>
                  <a:pt x="663107" y="922808"/>
                  <a:pt x="648487" y="830937"/>
                  <a:pt x="666063" y="892455"/>
                </a:cubicBezTo>
                <a:cubicBezTo>
                  <a:pt x="668825" y="902122"/>
                  <a:pt x="669418" y="912474"/>
                  <a:pt x="673378" y="921715"/>
                </a:cubicBezTo>
                <a:cubicBezTo>
                  <a:pt x="676841" y="929796"/>
                  <a:pt x="683131" y="936346"/>
                  <a:pt x="688008" y="943661"/>
                </a:cubicBezTo>
                <a:cubicBezTo>
                  <a:pt x="692579" y="989365"/>
                  <a:pt x="692539" y="1012987"/>
                  <a:pt x="702639" y="1053389"/>
                </a:cubicBezTo>
                <a:cubicBezTo>
                  <a:pt x="704509" y="1060870"/>
                  <a:pt x="706506" y="1068438"/>
                  <a:pt x="709954" y="1075335"/>
                </a:cubicBezTo>
                <a:cubicBezTo>
                  <a:pt x="719181" y="1093790"/>
                  <a:pt x="725607" y="1098303"/>
                  <a:pt x="739215" y="1111911"/>
                </a:cubicBezTo>
                <a:cubicBezTo>
                  <a:pt x="755682" y="1161311"/>
                  <a:pt x="736681" y="1100505"/>
                  <a:pt x="753845" y="1177747"/>
                </a:cubicBezTo>
                <a:cubicBezTo>
                  <a:pt x="755518" y="1185274"/>
                  <a:pt x="758722" y="1192378"/>
                  <a:pt x="761160" y="1199693"/>
                </a:cubicBezTo>
                <a:cubicBezTo>
                  <a:pt x="763599" y="1241146"/>
                  <a:pt x="756090" y="1284417"/>
                  <a:pt x="768476" y="1324051"/>
                </a:cubicBezTo>
                <a:cubicBezTo>
                  <a:pt x="771475" y="1333647"/>
                  <a:pt x="789885" y="1323016"/>
                  <a:pt x="797736" y="1316736"/>
                </a:cubicBezTo>
                <a:cubicBezTo>
                  <a:pt x="803757" y="1311919"/>
                  <a:pt x="802934" y="1302205"/>
                  <a:pt x="805052" y="1294791"/>
                </a:cubicBezTo>
                <a:cubicBezTo>
                  <a:pt x="820061" y="1242261"/>
                  <a:pt x="804609" y="1289248"/>
                  <a:pt x="819682" y="1228954"/>
                </a:cubicBezTo>
                <a:cubicBezTo>
                  <a:pt x="821552" y="1221473"/>
                  <a:pt x="822515" y="1213283"/>
                  <a:pt x="826997" y="1207008"/>
                </a:cubicBezTo>
                <a:cubicBezTo>
                  <a:pt x="835014" y="1195784"/>
                  <a:pt x="842499" y="1178730"/>
                  <a:pt x="856258" y="1177747"/>
                </a:cubicBezTo>
                <a:lnTo>
                  <a:pt x="958671" y="1170432"/>
                </a:lnTo>
                <a:cubicBezTo>
                  <a:pt x="986960" y="1151573"/>
                  <a:pt x="995536" y="1140294"/>
                  <a:pt x="1024508" y="1133856"/>
                </a:cubicBezTo>
                <a:cubicBezTo>
                  <a:pt x="1038987" y="1130639"/>
                  <a:pt x="1053769" y="1128979"/>
                  <a:pt x="1068399" y="1126541"/>
                </a:cubicBezTo>
                <a:cubicBezTo>
                  <a:pt x="1073276" y="1119226"/>
                  <a:pt x="1079458" y="1112629"/>
                  <a:pt x="1083029" y="1104595"/>
                </a:cubicBezTo>
                <a:cubicBezTo>
                  <a:pt x="1089811" y="1089335"/>
                  <a:pt x="1095165" y="1052459"/>
                  <a:pt x="1112290" y="1038759"/>
                </a:cubicBezTo>
                <a:cubicBezTo>
                  <a:pt x="1118311" y="1033942"/>
                  <a:pt x="1126921" y="1033882"/>
                  <a:pt x="1134236" y="1031443"/>
                </a:cubicBezTo>
                <a:cubicBezTo>
                  <a:pt x="1148866" y="1036320"/>
                  <a:pt x="1168874" y="1033736"/>
                  <a:pt x="1178127" y="1046074"/>
                </a:cubicBezTo>
                <a:cubicBezTo>
                  <a:pt x="1185442" y="1055828"/>
                  <a:pt x="1192267" y="1065969"/>
                  <a:pt x="1200072" y="1075335"/>
                </a:cubicBezTo>
                <a:cubicBezTo>
                  <a:pt x="1204487" y="1080633"/>
                  <a:pt x="1210395" y="1084579"/>
                  <a:pt x="1214703" y="1089965"/>
                </a:cubicBezTo>
                <a:cubicBezTo>
                  <a:pt x="1220195" y="1096830"/>
                  <a:pt x="1222468" y="1106419"/>
                  <a:pt x="1229333" y="1111911"/>
                </a:cubicBezTo>
                <a:cubicBezTo>
                  <a:pt x="1234103" y="1115727"/>
                  <a:pt x="1278629" y="1126063"/>
                  <a:pt x="1280540" y="1126541"/>
                </a:cubicBezTo>
                <a:cubicBezTo>
                  <a:pt x="1296835" y="1137404"/>
                  <a:pt x="1305203" y="1140911"/>
                  <a:pt x="1317116" y="1155802"/>
                </a:cubicBezTo>
                <a:cubicBezTo>
                  <a:pt x="1322608" y="1162667"/>
                  <a:pt x="1326025" y="1171072"/>
                  <a:pt x="1331746" y="1177747"/>
                </a:cubicBezTo>
                <a:cubicBezTo>
                  <a:pt x="1340723" y="1188220"/>
                  <a:pt x="1361007" y="1207008"/>
                  <a:pt x="1361007" y="1207008"/>
                </a:cubicBezTo>
                <a:cubicBezTo>
                  <a:pt x="1363789" y="1220917"/>
                  <a:pt x="1368140" y="1250536"/>
                  <a:pt x="1375637" y="1265530"/>
                </a:cubicBezTo>
                <a:cubicBezTo>
                  <a:pt x="1379569" y="1273394"/>
                  <a:pt x="1385391" y="1280160"/>
                  <a:pt x="1390268" y="1287475"/>
                </a:cubicBezTo>
                <a:cubicBezTo>
                  <a:pt x="1392706" y="1297229"/>
                  <a:pt x="1394821" y="1307069"/>
                  <a:pt x="1397583" y="1316736"/>
                </a:cubicBezTo>
                <a:cubicBezTo>
                  <a:pt x="1402343" y="1333395"/>
                  <a:pt x="1406704" y="1347803"/>
                  <a:pt x="1419528" y="1360627"/>
                </a:cubicBezTo>
                <a:cubicBezTo>
                  <a:pt x="1425745" y="1366844"/>
                  <a:pt x="1434159" y="1370381"/>
                  <a:pt x="1441474" y="1375258"/>
                </a:cubicBezTo>
                <a:cubicBezTo>
                  <a:pt x="1475012" y="1425565"/>
                  <a:pt x="1454054" y="1413589"/>
                  <a:pt x="1492680" y="1426464"/>
                </a:cubicBezTo>
                <a:cubicBezTo>
                  <a:pt x="1497557" y="1431341"/>
                  <a:pt x="1504227" y="1434926"/>
                  <a:pt x="1507311" y="1441095"/>
                </a:cubicBezTo>
                <a:cubicBezTo>
                  <a:pt x="1514208" y="1454889"/>
                  <a:pt x="1521941" y="1484986"/>
                  <a:pt x="1521941" y="1484986"/>
                </a:cubicBezTo>
                <a:cubicBezTo>
                  <a:pt x="1519503" y="1514247"/>
                  <a:pt x="1520778" y="1544058"/>
                  <a:pt x="1514626" y="1572768"/>
                </a:cubicBezTo>
                <a:cubicBezTo>
                  <a:pt x="1513181" y="1579512"/>
                  <a:pt x="1497815" y="1580856"/>
                  <a:pt x="1499996" y="1587399"/>
                </a:cubicBezTo>
                <a:cubicBezTo>
                  <a:pt x="1502434" y="1594714"/>
                  <a:pt x="1514626" y="1592276"/>
                  <a:pt x="1521941" y="1594714"/>
                </a:cubicBezTo>
                <a:cubicBezTo>
                  <a:pt x="1524379" y="1602029"/>
                  <a:pt x="1525289" y="1610047"/>
                  <a:pt x="1529256" y="1616659"/>
                </a:cubicBezTo>
                <a:cubicBezTo>
                  <a:pt x="1532805" y="1622573"/>
                  <a:pt x="1542442" y="1624546"/>
                  <a:pt x="1543887" y="1631290"/>
                </a:cubicBezTo>
                <a:cubicBezTo>
                  <a:pt x="1550039" y="1660000"/>
                  <a:pt x="1546375" y="1690109"/>
                  <a:pt x="1551202" y="1719072"/>
                </a:cubicBezTo>
                <a:cubicBezTo>
                  <a:pt x="1553737" y="1734284"/>
                  <a:pt x="1560955" y="1748333"/>
                  <a:pt x="1565832" y="1762963"/>
                </a:cubicBezTo>
                <a:cubicBezTo>
                  <a:pt x="1563394" y="1775155"/>
                  <a:pt x="1561788" y="1787544"/>
                  <a:pt x="1558517" y="1799539"/>
                </a:cubicBezTo>
                <a:cubicBezTo>
                  <a:pt x="1554459" y="1814418"/>
                  <a:pt x="1548764" y="1828800"/>
                  <a:pt x="1543887" y="1843431"/>
                </a:cubicBezTo>
                <a:cubicBezTo>
                  <a:pt x="1541449" y="1850746"/>
                  <a:pt x="1538442" y="1857896"/>
                  <a:pt x="1536572" y="1865376"/>
                </a:cubicBezTo>
                <a:cubicBezTo>
                  <a:pt x="1534133" y="1875130"/>
                  <a:pt x="1532145" y="1885007"/>
                  <a:pt x="1529256" y="1894637"/>
                </a:cubicBezTo>
                <a:cubicBezTo>
                  <a:pt x="1524825" y="1909408"/>
                  <a:pt x="1527458" y="1929973"/>
                  <a:pt x="1514626" y="1938528"/>
                </a:cubicBezTo>
                <a:lnTo>
                  <a:pt x="1492680" y="1953159"/>
                </a:lnTo>
                <a:cubicBezTo>
                  <a:pt x="1490242" y="1960474"/>
                  <a:pt x="1483853" y="1967543"/>
                  <a:pt x="1485365" y="1975104"/>
                </a:cubicBezTo>
                <a:cubicBezTo>
                  <a:pt x="1486718" y="1981867"/>
                  <a:pt x="1496447" y="1983821"/>
                  <a:pt x="1499996" y="1989735"/>
                </a:cubicBezTo>
                <a:cubicBezTo>
                  <a:pt x="1503963" y="1996347"/>
                  <a:pt x="1504873" y="2004365"/>
                  <a:pt x="1507311" y="2011680"/>
                </a:cubicBezTo>
                <a:cubicBezTo>
                  <a:pt x="1504873" y="2028749"/>
                  <a:pt x="1505449" y="2046530"/>
                  <a:pt x="1499996" y="2062887"/>
                </a:cubicBezTo>
                <a:cubicBezTo>
                  <a:pt x="1497815" y="2069430"/>
                  <a:pt x="1491279" y="2073969"/>
                  <a:pt x="1485365" y="2077517"/>
                </a:cubicBezTo>
                <a:cubicBezTo>
                  <a:pt x="1471512" y="2085829"/>
                  <a:pt x="1428393" y="2090670"/>
                  <a:pt x="1419528" y="2092147"/>
                </a:cubicBezTo>
                <a:lnTo>
                  <a:pt x="1404898" y="2136039"/>
                </a:lnTo>
                <a:cubicBezTo>
                  <a:pt x="1402460" y="2143354"/>
                  <a:pt x="1403035" y="2152532"/>
                  <a:pt x="1397583" y="2157984"/>
                </a:cubicBezTo>
                <a:lnTo>
                  <a:pt x="1382952" y="2172615"/>
                </a:lnTo>
                <a:cubicBezTo>
                  <a:pt x="1365973" y="2223551"/>
                  <a:pt x="1387782" y="2169029"/>
                  <a:pt x="1361007" y="2209191"/>
                </a:cubicBezTo>
                <a:cubicBezTo>
                  <a:pt x="1354958" y="2218264"/>
                  <a:pt x="1351786" y="2228983"/>
                  <a:pt x="1346376" y="2238451"/>
                </a:cubicBezTo>
                <a:cubicBezTo>
                  <a:pt x="1342014" y="2246084"/>
                  <a:pt x="1336623" y="2253082"/>
                  <a:pt x="1331746" y="2260397"/>
                </a:cubicBezTo>
                <a:cubicBezTo>
                  <a:pt x="1321992" y="2257959"/>
                  <a:pt x="1311726" y="2257042"/>
                  <a:pt x="1302485" y="2253082"/>
                </a:cubicBezTo>
                <a:cubicBezTo>
                  <a:pt x="1290917" y="2248124"/>
                  <a:pt x="1274114" y="2234078"/>
                  <a:pt x="1265909" y="2223821"/>
                </a:cubicBezTo>
                <a:cubicBezTo>
                  <a:pt x="1260417" y="2216956"/>
                  <a:pt x="1256771" y="2208740"/>
                  <a:pt x="1251279" y="2201875"/>
                </a:cubicBezTo>
                <a:cubicBezTo>
                  <a:pt x="1246971" y="2196489"/>
                  <a:pt x="1240786" y="2192762"/>
                  <a:pt x="1236648" y="2187245"/>
                </a:cubicBezTo>
                <a:cubicBezTo>
                  <a:pt x="1187015" y="2121068"/>
                  <a:pt x="1226312" y="2162278"/>
                  <a:pt x="1192757" y="2128723"/>
                </a:cubicBezTo>
                <a:cubicBezTo>
                  <a:pt x="1190319" y="2097024"/>
                  <a:pt x="1189385" y="2065173"/>
                  <a:pt x="1185442" y="2033626"/>
                </a:cubicBezTo>
                <a:cubicBezTo>
                  <a:pt x="1184486" y="2025975"/>
                  <a:pt x="1182609" y="2017955"/>
                  <a:pt x="1178127" y="2011680"/>
                </a:cubicBezTo>
                <a:cubicBezTo>
                  <a:pt x="1170110" y="2000456"/>
                  <a:pt x="1158620" y="1992173"/>
                  <a:pt x="1148866" y="1982419"/>
                </a:cubicBezTo>
                <a:lnTo>
                  <a:pt x="1126920" y="1960474"/>
                </a:lnTo>
                <a:lnTo>
                  <a:pt x="1090344" y="1923898"/>
                </a:lnTo>
                <a:cubicBezTo>
                  <a:pt x="1085467" y="1919021"/>
                  <a:pt x="1082257" y="1911448"/>
                  <a:pt x="1075714" y="1909267"/>
                </a:cubicBezTo>
                <a:lnTo>
                  <a:pt x="1031823" y="1894637"/>
                </a:lnTo>
                <a:cubicBezTo>
                  <a:pt x="993941" y="1856755"/>
                  <a:pt x="1013597" y="1873652"/>
                  <a:pt x="973301" y="1843431"/>
                </a:cubicBezTo>
                <a:cubicBezTo>
                  <a:pt x="971294" y="1843718"/>
                  <a:pt x="904330" y="1851492"/>
                  <a:pt x="892834" y="1858061"/>
                </a:cubicBezTo>
                <a:cubicBezTo>
                  <a:pt x="883852" y="1863194"/>
                  <a:pt x="878836" y="1873384"/>
                  <a:pt x="870888" y="1880007"/>
                </a:cubicBezTo>
                <a:cubicBezTo>
                  <a:pt x="864134" y="1885635"/>
                  <a:pt x="856258" y="1889760"/>
                  <a:pt x="848943" y="1894637"/>
                </a:cubicBezTo>
                <a:cubicBezTo>
                  <a:pt x="831874" y="1892199"/>
                  <a:pt x="814643" y="1890703"/>
                  <a:pt x="797736" y="1887322"/>
                </a:cubicBezTo>
                <a:cubicBezTo>
                  <a:pt x="790175" y="1885810"/>
                  <a:pt x="783377" y="1881386"/>
                  <a:pt x="775791" y="1880007"/>
                </a:cubicBezTo>
                <a:cubicBezTo>
                  <a:pt x="756449" y="1876490"/>
                  <a:pt x="736776" y="1875130"/>
                  <a:pt x="717269" y="1872691"/>
                </a:cubicBezTo>
                <a:cubicBezTo>
                  <a:pt x="707515" y="1875130"/>
                  <a:pt x="695859" y="1873726"/>
                  <a:pt x="688008" y="1880007"/>
                </a:cubicBezTo>
                <a:cubicBezTo>
                  <a:pt x="681987" y="1884824"/>
                  <a:pt x="682811" y="1894538"/>
                  <a:pt x="680693" y="1901952"/>
                </a:cubicBezTo>
                <a:cubicBezTo>
                  <a:pt x="662320" y="1966258"/>
                  <a:pt x="683604" y="1900534"/>
                  <a:pt x="666063" y="1953159"/>
                </a:cubicBezTo>
                <a:cubicBezTo>
                  <a:pt x="667118" y="1958435"/>
                  <a:pt x="674266" y="2002040"/>
                  <a:pt x="680693" y="2011680"/>
                </a:cubicBezTo>
                <a:cubicBezTo>
                  <a:pt x="686432" y="2020288"/>
                  <a:pt x="695324" y="2026311"/>
                  <a:pt x="702639" y="2033626"/>
                </a:cubicBezTo>
                <a:cubicBezTo>
                  <a:pt x="700201" y="2045818"/>
                  <a:pt x="702221" y="2059857"/>
                  <a:pt x="695324" y="2070202"/>
                </a:cubicBezTo>
                <a:cubicBezTo>
                  <a:pt x="691047" y="2076618"/>
                  <a:pt x="681089" y="2077517"/>
                  <a:pt x="673378" y="2077517"/>
                </a:cubicBezTo>
                <a:cubicBezTo>
                  <a:pt x="628936" y="2077517"/>
                  <a:pt x="553370" y="2068247"/>
                  <a:pt x="505128" y="2062887"/>
                </a:cubicBezTo>
                <a:cubicBezTo>
                  <a:pt x="472091" y="2054627"/>
                  <a:pt x="461005" y="2055340"/>
                  <a:pt x="431976" y="2026311"/>
                </a:cubicBezTo>
                <a:cubicBezTo>
                  <a:pt x="419784" y="2014119"/>
                  <a:pt x="411757" y="1995188"/>
                  <a:pt x="395400" y="1989735"/>
                </a:cubicBezTo>
                <a:cubicBezTo>
                  <a:pt x="388085" y="1987296"/>
                  <a:pt x="380936" y="1984289"/>
                  <a:pt x="373455" y="1982419"/>
                </a:cubicBezTo>
                <a:lnTo>
                  <a:pt x="314933" y="1967789"/>
                </a:lnTo>
                <a:cubicBezTo>
                  <a:pt x="307618" y="1962912"/>
                  <a:pt x="299853" y="1958651"/>
                  <a:pt x="292988" y="1953159"/>
                </a:cubicBezTo>
                <a:cubicBezTo>
                  <a:pt x="287602" y="1948850"/>
                  <a:pt x="284271" y="1942077"/>
                  <a:pt x="278357" y="1938528"/>
                </a:cubicBezTo>
                <a:cubicBezTo>
                  <a:pt x="271745" y="1934561"/>
                  <a:pt x="263727" y="1933651"/>
                  <a:pt x="256412" y="1931213"/>
                </a:cubicBezTo>
                <a:cubicBezTo>
                  <a:pt x="222200" y="1897004"/>
                  <a:pt x="256645" y="1923898"/>
                  <a:pt x="168629" y="1923898"/>
                </a:cubicBezTo>
                <a:cubicBezTo>
                  <a:pt x="150970" y="1923898"/>
                  <a:pt x="127428" y="1915041"/>
                  <a:pt x="110108" y="1909267"/>
                </a:cubicBezTo>
                <a:lnTo>
                  <a:pt x="88162" y="1843431"/>
                </a:lnTo>
                <a:cubicBezTo>
                  <a:pt x="85724" y="1836116"/>
                  <a:pt x="86300" y="1826938"/>
                  <a:pt x="80847" y="1821485"/>
                </a:cubicBezTo>
                <a:lnTo>
                  <a:pt x="58901" y="1799539"/>
                </a:lnTo>
                <a:cubicBezTo>
                  <a:pt x="56463" y="1792224"/>
                  <a:pt x="51586" y="1785305"/>
                  <a:pt x="51586" y="1777594"/>
                </a:cubicBezTo>
                <a:cubicBezTo>
                  <a:pt x="51586" y="1720660"/>
                  <a:pt x="67225" y="1740093"/>
                  <a:pt x="124738" y="1733703"/>
                </a:cubicBezTo>
                <a:cubicBezTo>
                  <a:pt x="132053" y="1728826"/>
                  <a:pt x="138820" y="1723004"/>
                  <a:pt x="146684" y="1719072"/>
                </a:cubicBezTo>
                <a:cubicBezTo>
                  <a:pt x="153581" y="1715624"/>
                  <a:pt x="161542" y="1714794"/>
                  <a:pt x="168629" y="1711757"/>
                </a:cubicBezTo>
                <a:cubicBezTo>
                  <a:pt x="178652" y="1707461"/>
                  <a:pt x="188136" y="1702004"/>
                  <a:pt x="197890" y="1697127"/>
                </a:cubicBezTo>
                <a:cubicBezTo>
                  <a:pt x="235943" y="1659074"/>
                  <a:pt x="213625" y="1670571"/>
                  <a:pt x="263727" y="1660551"/>
                </a:cubicBezTo>
                <a:lnTo>
                  <a:pt x="292988" y="1631290"/>
                </a:lnTo>
                <a:cubicBezTo>
                  <a:pt x="297865" y="1626413"/>
                  <a:pt x="301879" y="1620485"/>
                  <a:pt x="307618" y="1616659"/>
                </a:cubicBezTo>
                <a:lnTo>
                  <a:pt x="329564" y="1602029"/>
                </a:lnTo>
                <a:cubicBezTo>
                  <a:pt x="332002" y="1594714"/>
                  <a:pt x="334850" y="1587522"/>
                  <a:pt x="336879" y="1580083"/>
                </a:cubicBezTo>
                <a:cubicBezTo>
                  <a:pt x="342169" y="1560684"/>
                  <a:pt x="357867" y="1502487"/>
                  <a:pt x="351509" y="1521562"/>
                </a:cubicBezTo>
                <a:lnTo>
                  <a:pt x="344194" y="1543507"/>
                </a:lnTo>
                <a:cubicBezTo>
                  <a:pt x="322667" y="1500454"/>
                  <a:pt x="333012" y="1524591"/>
                  <a:pt x="314933" y="1470355"/>
                </a:cubicBezTo>
                <a:lnTo>
                  <a:pt x="307618" y="1448410"/>
                </a:lnTo>
                <a:cubicBezTo>
                  <a:pt x="312495" y="1433780"/>
                  <a:pt x="315351" y="1418313"/>
                  <a:pt x="322248" y="1404519"/>
                </a:cubicBezTo>
                <a:cubicBezTo>
                  <a:pt x="325332" y="1398350"/>
                  <a:pt x="332570" y="1395274"/>
                  <a:pt x="336879" y="1389888"/>
                </a:cubicBezTo>
                <a:cubicBezTo>
                  <a:pt x="373792" y="1343747"/>
                  <a:pt x="330813" y="1388639"/>
                  <a:pt x="366140" y="1353312"/>
                </a:cubicBezTo>
                <a:cubicBezTo>
                  <a:pt x="378843" y="1315202"/>
                  <a:pt x="376038" y="1345426"/>
                  <a:pt x="358824" y="1316736"/>
                </a:cubicBezTo>
                <a:cubicBezTo>
                  <a:pt x="354857" y="1310124"/>
                  <a:pt x="357530" y="1299608"/>
                  <a:pt x="351509" y="1294791"/>
                </a:cubicBezTo>
                <a:cubicBezTo>
                  <a:pt x="343658" y="1288510"/>
                  <a:pt x="332002" y="1289914"/>
                  <a:pt x="322248" y="1287475"/>
                </a:cubicBezTo>
                <a:cubicBezTo>
                  <a:pt x="310056" y="1289914"/>
                  <a:pt x="297467" y="1298723"/>
                  <a:pt x="285672" y="1294791"/>
                </a:cubicBezTo>
                <a:cubicBezTo>
                  <a:pt x="278357" y="1292353"/>
                  <a:pt x="284773" y="1277122"/>
                  <a:pt x="278357" y="1272845"/>
                </a:cubicBezTo>
                <a:cubicBezTo>
                  <a:pt x="268012" y="1265948"/>
                  <a:pt x="253973" y="1267968"/>
                  <a:pt x="241781" y="1265530"/>
                </a:cubicBezTo>
                <a:cubicBezTo>
                  <a:pt x="239343" y="1258215"/>
                  <a:pt x="239919" y="1249037"/>
                  <a:pt x="234466" y="1243584"/>
                </a:cubicBezTo>
                <a:cubicBezTo>
                  <a:pt x="229013" y="1238131"/>
                  <a:pt x="220081" y="1237781"/>
                  <a:pt x="212520" y="1236269"/>
                </a:cubicBezTo>
                <a:cubicBezTo>
                  <a:pt x="195613" y="1232888"/>
                  <a:pt x="178383" y="1231392"/>
                  <a:pt x="161314" y="1228954"/>
                </a:cubicBezTo>
                <a:cubicBezTo>
                  <a:pt x="158876" y="1214324"/>
                  <a:pt x="159207" y="1198951"/>
                  <a:pt x="153999" y="1185063"/>
                </a:cubicBezTo>
                <a:cubicBezTo>
                  <a:pt x="151577" y="1178605"/>
                  <a:pt x="142452" y="1176601"/>
                  <a:pt x="139368" y="1170432"/>
                </a:cubicBezTo>
                <a:cubicBezTo>
                  <a:pt x="134872" y="1161440"/>
                  <a:pt x="138489" y="1148895"/>
                  <a:pt x="132053" y="1141171"/>
                </a:cubicBezTo>
                <a:cubicBezTo>
                  <a:pt x="125072" y="1132794"/>
                  <a:pt x="113003" y="1130370"/>
                  <a:pt x="102792" y="1126541"/>
                </a:cubicBezTo>
                <a:cubicBezTo>
                  <a:pt x="81566" y="1118581"/>
                  <a:pt x="41018" y="1114581"/>
                  <a:pt x="22325" y="1111911"/>
                </a:cubicBezTo>
                <a:cubicBezTo>
                  <a:pt x="24763" y="1104596"/>
                  <a:pt x="27522" y="1097379"/>
                  <a:pt x="29640" y="1089965"/>
                </a:cubicBezTo>
                <a:cubicBezTo>
                  <a:pt x="32402" y="1080298"/>
                  <a:pt x="32995" y="1069945"/>
                  <a:pt x="36956" y="1060704"/>
                </a:cubicBezTo>
                <a:cubicBezTo>
                  <a:pt x="40419" y="1052623"/>
                  <a:pt x="43133" y="1041174"/>
                  <a:pt x="51586" y="1038759"/>
                </a:cubicBezTo>
                <a:cubicBezTo>
                  <a:pt x="79818" y="1030692"/>
                  <a:pt x="110107" y="1033882"/>
                  <a:pt x="139368" y="1031443"/>
                </a:cubicBezTo>
                <a:cubicBezTo>
                  <a:pt x="144245" y="1026566"/>
                  <a:pt x="153024" y="1023641"/>
                  <a:pt x="153999" y="1016813"/>
                </a:cubicBezTo>
                <a:cubicBezTo>
                  <a:pt x="155765" y="1004452"/>
                  <a:pt x="144046" y="972325"/>
                  <a:pt x="139368" y="958291"/>
                </a:cubicBezTo>
                <a:cubicBezTo>
                  <a:pt x="144245" y="953414"/>
                  <a:pt x="148085" y="947209"/>
                  <a:pt x="153999" y="943661"/>
                </a:cubicBezTo>
                <a:cubicBezTo>
                  <a:pt x="175090" y="931007"/>
                  <a:pt x="244871" y="929453"/>
                  <a:pt x="249096" y="929031"/>
                </a:cubicBezTo>
                <a:cubicBezTo>
                  <a:pt x="252562" y="897842"/>
                  <a:pt x="242240" y="865845"/>
                  <a:pt x="271042" y="848563"/>
                </a:cubicBezTo>
                <a:cubicBezTo>
                  <a:pt x="277654" y="844596"/>
                  <a:pt x="285673" y="843686"/>
                  <a:pt x="292988" y="841248"/>
                </a:cubicBezTo>
                <a:cubicBezTo>
                  <a:pt x="300741" y="836079"/>
                  <a:pt x="324352" y="822411"/>
                  <a:pt x="329564" y="811987"/>
                </a:cubicBezTo>
                <a:cubicBezTo>
                  <a:pt x="336461" y="798193"/>
                  <a:pt x="329564" y="772973"/>
                  <a:pt x="344194" y="768096"/>
                </a:cubicBezTo>
                <a:lnTo>
                  <a:pt x="388085" y="753466"/>
                </a:lnTo>
                <a:cubicBezTo>
                  <a:pt x="391632" y="742826"/>
                  <a:pt x="404045" y="720215"/>
                  <a:pt x="388085" y="709575"/>
                </a:cubicBezTo>
                <a:cubicBezTo>
                  <a:pt x="377740" y="702678"/>
                  <a:pt x="363701" y="704698"/>
                  <a:pt x="351509" y="702259"/>
                </a:cubicBezTo>
                <a:cubicBezTo>
                  <a:pt x="346632" y="692506"/>
                  <a:pt x="342928" y="682072"/>
                  <a:pt x="336879" y="672999"/>
                </a:cubicBezTo>
                <a:cubicBezTo>
                  <a:pt x="313899" y="638529"/>
                  <a:pt x="327667" y="680994"/>
                  <a:pt x="314933" y="636423"/>
                </a:cubicBezTo>
                <a:cubicBezTo>
                  <a:pt x="295323" y="567788"/>
                  <a:pt x="323250" y="651284"/>
                  <a:pt x="292988" y="570586"/>
                </a:cubicBezTo>
                <a:cubicBezTo>
                  <a:pt x="290280" y="563366"/>
                  <a:pt x="291125" y="554093"/>
                  <a:pt x="285672" y="548640"/>
                </a:cubicBezTo>
                <a:cubicBezTo>
                  <a:pt x="273239" y="536207"/>
                  <a:pt x="241781" y="519379"/>
                  <a:pt x="241781" y="519379"/>
                </a:cubicBezTo>
                <a:cubicBezTo>
                  <a:pt x="236904" y="512064"/>
                  <a:pt x="232779" y="504188"/>
                  <a:pt x="227151" y="497434"/>
                </a:cubicBezTo>
                <a:cubicBezTo>
                  <a:pt x="220528" y="489486"/>
                  <a:pt x="210229" y="484532"/>
                  <a:pt x="205205" y="475488"/>
                </a:cubicBezTo>
                <a:cubicBezTo>
                  <a:pt x="177816" y="426187"/>
                  <a:pt x="200717" y="441571"/>
                  <a:pt x="183260" y="395021"/>
                </a:cubicBezTo>
                <a:cubicBezTo>
                  <a:pt x="180173" y="386789"/>
                  <a:pt x="173506" y="380390"/>
                  <a:pt x="168629" y="373075"/>
                </a:cubicBezTo>
                <a:cubicBezTo>
                  <a:pt x="166191" y="365760"/>
                  <a:pt x="165796" y="357404"/>
                  <a:pt x="161314" y="351130"/>
                </a:cubicBezTo>
                <a:cubicBezTo>
                  <a:pt x="137594" y="317922"/>
                  <a:pt x="136215" y="322909"/>
                  <a:pt x="102792" y="314554"/>
                </a:cubicBezTo>
                <a:cubicBezTo>
                  <a:pt x="97915" y="309677"/>
                  <a:pt x="92470" y="305309"/>
                  <a:pt x="88162" y="299923"/>
                </a:cubicBezTo>
                <a:cubicBezTo>
                  <a:pt x="71264" y="278800"/>
                  <a:pt x="78526" y="279047"/>
                  <a:pt x="58901" y="263347"/>
                </a:cubicBezTo>
                <a:cubicBezTo>
                  <a:pt x="52036" y="257855"/>
                  <a:pt x="43821" y="254209"/>
                  <a:pt x="36956" y="248717"/>
                </a:cubicBezTo>
                <a:cubicBezTo>
                  <a:pt x="22062" y="236802"/>
                  <a:pt x="18560" y="228440"/>
                  <a:pt x="7695" y="212141"/>
                </a:cubicBezTo>
                <a:cubicBezTo>
                  <a:pt x="-7" y="181331"/>
                  <a:pt x="-4842" y="179737"/>
                  <a:pt x="7695" y="146304"/>
                </a:cubicBezTo>
                <a:cubicBezTo>
                  <a:pt x="10782" y="138072"/>
                  <a:pt x="7695" y="118262"/>
                  <a:pt x="22325" y="10972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21570" y="3133824"/>
            <a:ext cx="378251" cy="304015"/>
          </a:xfrm>
          <a:custGeom>
            <a:avLst/>
            <a:gdLst>
              <a:gd name="connsiteX0" fmla="*/ 32994 w 504334"/>
              <a:gd name="connsiteY0" fmla="*/ 197963 h 405353"/>
              <a:gd name="connsiteX1" fmla="*/ 56561 w 504334"/>
              <a:gd name="connsiteY1" fmla="*/ 207390 h 405353"/>
              <a:gd name="connsiteX2" fmla="*/ 70701 w 504334"/>
              <a:gd name="connsiteY2" fmla="*/ 212103 h 405353"/>
              <a:gd name="connsiteX3" fmla="*/ 80128 w 504334"/>
              <a:gd name="connsiteY3" fmla="*/ 226243 h 405353"/>
              <a:gd name="connsiteX4" fmla="*/ 108408 w 504334"/>
              <a:gd name="connsiteY4" fmla="*/ 240383 h 405353"/>
              <a:gd name="connsiteX5" fmla="*/ 136688 w 504334"/>
              <a:gd name="connsiteY5" fmla="*/ 263950 h 405353"/>
              <a:gd name="connsiteX6" fmla="*/ 150829 w 504334"/>
              <a:gd name="connsiteY6" fmla="*/ 278091 h 405353"/>
              <a:gd name="connsiteX7" fmla="*/ 164969 w 504334"/>
              <a:gd name="connsiteY7" fmla="*/ 287517 h 405353"/>
              <a:gd name="connsiteX8" fmla="*/ 174396 w 504334"/>
              <a:gd name="connsiteY8" fmla="*/ 301658 h 405353"/>
              <a:gd name="connsiteX9" fmla="*/ 216816 w 504334"/>
              <a:gd name="connsiteY9" fmla="*/ 329938 h 405353"/>
              <a:gd name="connsiteX10" fmla="*/ 282804 w 504334"/>
              <a:gd name="connsiteY10" fmla="*/ 339365 h 405353"/>
              <a:gd name="connsiteX11" fmla="*/ 315798 w 504334"/>
              <a:gd name="connsiteY11" fmla="*/ 362932 h 405353"/>
              <a:gd name="connsiteX12" fmla="*/ 329938 w 504334"/>
              <a:gd name="connsiteY12" fmla="*/ 372359 h 405353"/>
              <a:gd name="connsiteX13" fmla="*/ 344078 w 504334"/>
              <a:gd name="connsiteY13" fmla="*/ 386499 h 405353"/>
              <a:gd name="connsiteX14" fmla="*/ 353505 w 504334"/>
              <a:gd name="connsiteY14" fmla="*/ 400639 h 405353"/>
              <a:gd name="connsiteX15" fmla="*/ 367645 w 504334"/>
              <a:gd name="connsiteY15" fmla="*/ 405353 h 405353"/>
              <a:gd name="connsiteX16" fmla="*/ 395926 w 504334"/>
              <a:gd name="connsiteY16" fmla="*/ 400639 h 405353"/>
              <a:gd name="connsiteX17" fmla="*/ 400639 w 504334"/>
              <a:gd name="connsiteY17" fmla="*/ 386499 h 405353"/>
              <a:gd name="connsiteX18" fmla="*/ 419493 w 504334"/>
              <a:gd name="connsiteY18" fmla="*/ 358218 h 405353"/>
              <a:gd name="connsiteX19" fmla="*/ 461913 w 504334"/>
              <a:gd name="connsiteY19" fmla="*/ 325225 h 405353"/>
              <a:gd name="connsiteX20" fmla="*/ 494907 w 504334"/>
              <a:gd name="connsiteY20" fmla="*/ 320511 h 405353"/>
              <a:gd name="connsiteX21" fmla="*/ 504334 w 504334"/>
              <a:gd name="connsiteY21" fmla="*/ 306371 h 405353"/>
              <a:gd name="connsiteX22" fmla="*/ 476053 w 504334"/>
              <a:gd name="connsiteY22" fmla="*/ 287517 h 405353"/>
              <a:gd name="connsiteX23" fmla="*/ 457200 w 504334"/>
              <a:gd name="connsiteY23" fmla="*/ 240383 h 405353"/>
              <a:gd name="connsiteX24" fmla="*/ 452486 w 504334"/>
              <a:gd name="connsiteY24" fmla="*/ 226243 h 405353"/>
              <a:gd name="connsiteX25" fmla="*/ 447773 w 504334"/>
              <a:gd name="connsiteY25" fmla="*/ 174396 h 405353"/>
              <a:gd name="connsiteX26" fmla="*/ 433633 w 504334"/>
              <a:gd name="connsiteY26" fmla="*/ 141402 h 405353"/>
              <a:gd name="connsiteX27" fmla="*/ 414779 w 504334"/>
              <a:gd name="connsiteY27" fmla="*/ 113122 h 405353"/>
              <a:gd name="connsiteX28" fmla="*/ 405352 w 504334"/>
              <a:gd name="connsiteY28" fmla="*/ 98981 h 405353"/>
              <a:gd name="connsiteX29" fmla="*/ 386499 w 504334"/>
              <a:gd name="connsiteY29" fmla="*/ 89555 h 405353"/>
              <a:gd name="connsiteX30" fmla="*/ 381785 w 504334"/>
              <a:gd name="connsiteY30" fmla="*/ 75414 h 405353"/>
              <a:gd name="connsiteX31" fmla="*/ 367645 w 504334"/>
              <a:gd name="connsiteY31" fmla="*/ 65988 h 405353"/>
              <a:gd name="connsiteX32" fmla="*/ 339365 w 504334"/>
              <a:gd name="connsiteY32" fmla="*/ 47134 h 405353"/>
              <a:gd name="connsiteX33" fmla="*/ 306371 w 504334"/>
              <a:gd name="connsiteY33" fmla="*/ 9427 h 405353"/>
              <a:gd name="connsiteX34" fmla="*/ 278091 w 504334"/>
              <a:gd name="connsiteY34" fmla="*/ 0 h 405353"/>
              <a:gd name="connsiteX35" fmla="*/ 188536 w 504334"/>
              <a:gd name="connsiteY35" fmla="*/ 4713 h 405353"/>
              <a:gd name="connsiteX36" fmla="*/ 174396 w 504334"/>
              <a:gd name="connsiteY36" fmla="*/ 18854 h 405353"/>
              <a:gd name="connsiteX37" fmla="*/ 155542 w 504334"/>
              <a:gd name="connsiteY37" fmla="*/ 32994 h 405353"/>
              <a:gd name="connsiteX38" fmla="*/ 131975 w 504334"/>
              <a:gd name="connsiteY38" fmla="*/ 28280 h 405353"/>
              <a:gd name="connsiteX39" fmla="*/ 103695 w 504334"/>
              <a:gd name="connsiteY39" fmla="*/ 18854 h 405353"/>
              <a:gd name="connsiteX40" fmla="*/ 80128 w 504334"/>
              <a:gd name="connsiteY40" fmla="*/ 14140 h 405353"/>
              <a:gd name="connsiteX41" fmla="*/ 47134 w 504334"/>
              <a:gd name="connsiteY41" fmla="*/ 0 h 405353"/>
              <a:gd name="connsiteX42" fmla="*/ 0 w 504334"/>
              <a:gd name="connsiteY42" fmla="*/ 4713 h 405353"/>
              <a:gd name="connsiteX43" fmla="*/ 4713 w 504334"/>
              <a:gd name="connsiteY43" fmla="*/ 75414 h 405353"/>
              <a:gd name="connsiteX44" fmla="*/ 23567 w 504334"/>
              <a:gd name="connsiteY44" fmla="*/ 103695 h 405353"/>
              <a:gd name="connsiteX45" fmla="*/ 28280 w 504334"/>
              <a:gd name="connsiteY45" fmla="*/ 117835 h 405353"/>
              <a:gd name="connsiteX46" fmla="*/ 32994 w 504334"/>
              <a:gd name="connsiteY46" fmla="*/ 19796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334" h="405353">
                <a:moveTo>
                  <a:pt x="32994" y="197963"/>
                </a:moveTo>
                <a:cubicBezTo>
                  <a:pt x="37707" y="212889"/>
                  <a:pt x="48639" y="204419"/>
                  <a:pt x="56561" y="207390"/>
                </a:cubicBezTo>
                <a:cubicBezTo>
                  <a:pt x="61213" y="209134"/>
                  <a:pt x="66821" y="208999"/>
                  <a:pt x="70701" y="212103"/>
                </a:cubicBezTo>
                <a:cubicBezTo>
                  <a:pt x="75125" y="215642"/>
                  <a:pt x="76122" y="222237"/>
                  <a:pt x="80128" y="226243"/>
                </a:cubicBezTo>
                <a:cubicBezTo>
                  <a:pt x="89266" y="235381"/>
                  <a:pt x="96906" y="236549"/>
                  <a:pt x="108408" y="240383"/>
                </a:cubicBezTo>
                <a:cubicBezTo>
                  <a:pt x="126992" y="268261"/>
                  <a:pt x="106244" y="242205"/>
                  <a:pt x="136688" y="263950"/>
                </a:cubicBezTo>
                <a:cubicBezTo>
                  <a:pt x="142112" y="267825"/>
                  <a:pt x="145708" y="273824"/>
                  <a:pt x="150829" y="278091"/>
                </a:cubicBezTo>
                <a:cubicBezTo>
                  <a:pt x="155181" y="281717"/>
                  <a:pt x="160256" y="284375"/>
                  <a:pt x="164969" y="287517"/>
                </a:cubicBezTo>
                <a:cubicBezTo>
                  <a:pt x="168111" y="292231"/>
                  <a:pt x="170769" y="297306"/>
                  <a:pt x="174396" y="301658"/>
                </a:cubicBezTo>
                <a:cubicBezTo>
                  <a:pt x="185190" y="314611"/>
                  <a:pt x="199655" y="326910"/>
                  <a:pt x="216816" y="329938"/>
                </a:cubicBezTo>
                <a:cubicBezTo>
                  <a:pt x="238697" y="333799"/>
                  <a:pt x="282804" y="339365"/>
                  <a:pt x="282804" y="339365"/>
                </a:cubicBezTo>
                <a:cubicBezTo>
                  <a:pt x="316128" y="361581"/>
                  <a:pt x="274873" y="333700"/>
                  <a:pt x="315798" y="362932"/>
                </a:cubicBezTo>
                <a:cubicBezTo>
                  <a:pt x="320408" y="366225"/>
                  <a:pt x="325586" y="368732"/>
                  <a:pt x="329938" y="372359"/>
                </a:cubicBezTo>
                <a:cubicBezTo>
                  <a:pt x="335059" y="376626"/>
                  <a:pt x="339811" y="381378"/>
                  <a:pt x="344078" y="386499"/>
                </a:cubicBezTo>
                <a:cubicBezTo>
                  <a:pt x="347705" y="390851"/>
                  <a:pt x="349082" y="397100"/>
                  <a:pt x="353505" y="400639"/>
                </a:cubicBezTo>
                <a:cubicBezTo>
                  <a:pt x="357385" y="403743"/>
                  <a:pt x="362932" y="403782"/>
                  <a:pt x="367645" y="405353"/>
                </a:cubicBezTo>
                <a:cubicBezTo>
                  <a:pt x="377072" y="403782"/>
                  <a:pt x="387628" y="405381"/>
                  <a:pt x="395926" y="400639"/>
                </a:cubicBezTo>
                <a:cubicBezTo>
                  <a:pt x="400240" y="398174"/>
                  <a:pt x="398226" y="390842"/>
                  <a:pt x="400639" y="386499"/>
                </a:cubicBezTo>
                <a:cubicBezTo>
                  <a:pt x="406141" y="376595"/>
                  <a:pt x="411482" y="366229"/>
                  <a:pt x="419493" y="358218"/>
                </a:cubicBezTo>
                <a:cubicBezTo>
                  <a:pt x="429482" y="348229"/>
                  <a:pt x="448758" y="327105"/>
                  <a:pt x="461913" y="325225"/>
                </a:cubicBezTo>
                <a:lnTo>
                  <a:pt x="494907" y="320511"/>
                </a:lnTo>
                <a:cubicBezTo>
                  <a:pt x="498049" y="315798"/>
                  <a:pt x="504334" y="312036"/>
                  <a:pt x="504334" y="306371"/>
                </a:cubicBezTo>
                <a:cubicBezTo>
                  <a:pt x="504334" y="290096"/>
                  <a:pt x="485513" y="289882"/>
                  <a:pt x="476053" y="287517"/>
                </a:cubicBezTo>
                <a:cubicBezTo>
                  <a:pt x="462182" y="259774"/>
                  <a:pt x="468850" y="275333"/>
                  <a:pt x="457200" y="240383"/>
                </a:cubicBezTo>
                <a:lnTo>
                  <a:pt x="452486" y="226243"/>
                </a:lnTo>
                <a:cubicBezTo>
                  <a:pt x="450915" y="208961"/>
                  <a:pt x="450227" y="191575"/>
                  <a:pt x="447773" y="174396"/>
                </a:cubicBezTo>
                <a:cubicBezTo>
                  <a:pt x="446194" y="163342"/>
                  <a:pt x="437707" y="150908"/>
                  <a:pt x="433633" y="141402"/>
                </a:cubicBezTo>
                <a:cubicBezTo>
                  <a:pt x="420477" y="110705"/>
                  <a:pt x="440930" y="144504"/>
                  <a:pt x="414779" y="113122"/>
                </a:cubicBezTo>
                <a:cubicBezTo>
                  <a:pt x="411152" y="108770"/>
                  <a:pt x="409704" y="102608"/>
                  <a:pt x="405352" y="98981"/>
                </a:cubicBezTo>
                <a:cubicBezTo>
                  <a:pt x="399954" y="94483"/>
                  <a:pt x="392783" y="92697"/>
                  <a:pt x="386499" y="89555"/>
                </a:cubicBezTo>
                <a:cubicBezTo>
                  <a:pt x="384928" y="84841"/>
                  <a:pt x="384889" y="79294"/>
                  <a:pt x="381785" y="75414"/>
                </a:cubicBezTo>
                <a:cubicBezTo>
                  <a:pt x="378246" y="70991"/>
                  <a:pt x="371997" y="69614"/>
                  <a:pt x="367645" y="65988"/>
                </a:cubicBezTo>
                <a:cubicBezTo>
                  <a:pt x="344106" y="46372"/>
                  <a:pt x="364216" y="55417"/>
                  <a:pt x="339365" y="47134"/>
                </a:cubicBezTo>
                <a:cubicBezTo>
                  <a:pt x="327292" y="29026"/>
                  <a:pt x="324976" y="17696"/>
                  <a:pt x="306371" y="9427"/>
                </a:cubicBezTo>
                <a:cubicBezTo>
                  <a:pt x="297291" y="5391"/>
                  <a:pt x="278091" y="0"/>
                  <a:pt x="278091" y="0"/>
                </a:cubicBezTo>
                <a:cubicBezTo>
                  <a:pt x="248239" y="1571"/>
                  <a:pt x="217947" y="-635"/>
                  <a:pt x="188536" y="4713"/>
                </a:cubicBezTo>
                <a:cubicBezTo>
                  <a:pt x="181978" y="5905"/>
                  <a:pt x="179457" y="14516"/>
                  <a:pt x="174396" y="18854"/>
                </a:cubicBezTo>
                <a:cubicBezTo>
                  <a:pt x="168432" y="23966"/>
                  <a:pt x="161827" y="28281"/>
                  <a:pt x="155542" y="32994"/>
                </a:cubicBezTo>
                <a:cubicBezTo>
                  <a:pt x="147686" y="31423"/>
                  <a:pt x="139704" y="30388"/>
                  <a:pt x="131975" y="28280"/>
                </a:cubicBezTo>
                <a:cubicBezTo>
                  <a:pt x="122389" y="25666"/>
                  <a:pt x="113439" y="20803"/>
                  <a:pt x="103695" y="18854"/>
                </a:cubicBezTo>
                <a:lnTo>
                  <a:pt x="80128" y="14140"/>
                </a:lnTo>
                <a:cubicBezTo>
                  <a:pt x="76446" y="12299"/>
                  <a:pt x="54070" y="0"/>
                  <a:pt x="47134" y="0"/>
                </a:cubicBezTo>
                <a:cubicBezTo>
                  <a:pt x="31344" y="0"/>
                  <a:pt x="15711" y="3142"/>
                  <a:pt x="0" y="4713"/>
                </a:cubicBezTo>
                <a:cubicBezTo>
                  <a:pt x="1571" y="28280"/>
                  <a:pt x="-758" y="52437"/>
                  <a:pt x="4713" y="75414"/>
                </a:cubicBezTo>
                <a:cubicBezTo>
                  <a:pt x="7337" y="86436"/>
                  <a:pt x="23567" y="103695"/>
                  <a:pt x="23567" y="103695"/>
                </a:cubicBezTo>
                <a:cubicBezTo>
                  <a:pt x="25138" y="108408"/>
                  <a:pt x="26973" y="113042"/>
                  <a:pt x="28280" y="117835"/>
                </a:cubicBezTo>
                <a:cubicBezTo>
                  <a:pt x="31689" y="130334"/>
                  <a:pt x="28281" y="183037"/>
                  <a:pt x="32994" y="19796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70421" y="3346912"/>
            <a:ext cx="412605" cy="353291"/>
          </a:xfrm>
          <a:custGeom>
            <a:avLst/>
            <a:gdLst>
              <a:gd name="connsiteX0" fmla="*/ 133917 w 550140"/>
              <a:gd name="connsiteY0" fmla="*/ 99753 h 471055"/>
              <a:gd name="connsiteX1" fmla="*/ 189335 w 550140"/>
              <a:gd name="connsiteY1" fmla="*/ 105295 h 471055"/>
              <a:gd name="connsiteX2" fmla="*/ 233670 w 550140"/>
              <a:gd name="connsiteY2" fmla="*/ 110836 h 471055"/>
              <a:gd name="connsiteX3" fmla="*/ 239211 w 550140"/>
              <a:gd name="connsiteY3" fmla="*/ 94211 h 471055"/>
              <a:gd name="connsiteX4" fmla="*/ 211502 w 550140"/>
              <a:gd name="connsiteY4" fmla="*/ 60960 h 471055"/>
              <a:gd name="connsiteX5" fmla="*/ 228128 w 550140"/>
              <a:gd name="connsiteY5" fmla="*/ 22167 h 471055"/>
              <a:gd name="connsiteX6" fmla="*/ 250295 w 550140"/>
              <a:gd name="connsiteY6" fmla="*/ 11084 h 471055"/>
              <a:gd name="connsiteX7" fmla="*/ 266921 w 550140"/>
              <a:gd name="connsiteY7" fmla="*/ 0 h 471055"/>
              <a:gd name="connsiteX8" fmla="*/ 305713 w 550140"/>
              <a:gd name="connsiteY8" fmla="*/ 11084 h 471055"/>
              <a:gd name="connsiteX9" fmla="*/ 316797 w 550140"/>
              <a:gd name="connsiteY9" fmla="*/ 27709 h 471055"/>
              <a:gd name="connsiteX10" fmla="*/ 333422 w 550140"/>
              <a:gd name="connsiteY10" fmla="*/ 60960 h 471055"/>
              <a:gd name="connsiteX11" fmla="*/ 355590 w 550140"/>
              <a:gd name="connsiteY11" fmla="*/ 72044 h 471055"/>
              <a:gd name="connsiteX12" fmla="*/ 399924 w 550140"/>
              <a:gd name="connsiteY12" fmla="*/ 88669 h 471055"/>
              <a:gd name="connsiteX13" fmla="*/ 433175 w 550140"/>
              <a:gd name="connsiteY13" fmla="*/ 116378 h 471055"/>
              <a:gd name="connsiteX14" fmla="*/ 471968 w 550140"/>
              <a:gd name="connsiteY14" fmla="*/ 127462 h 471055"/>
              <a:gd name="connsiteX15" fmla="*/ 532928 w 550140"/>
              <a:gd name="connsiteY15" fmla="*/ 155171 h 471055"/>
              <a:gd name="connsiteX16" fmla="*/ 544011 w 550140"/>
              <a:gd name="connsiteY16" fmla="*/ 177338 h 471055"/>
              <a:gd name="connsiteX17" fmla="*/ 544011 w 550140"/>
              <a:gd name="connsiteY17" fmla="*/ 238298 h 471055"/>
              <a:gd name="connsiteX18" fmla="*/ 527386 w 550140"/>
              <a:gd name="connsiteY18" fmla="*/ 249382 h 471055"/>
              <a:gd name="connsiteX19" fmla="*/ 488593 w 550140"/>
              <a:gd name="connsiteY19" fmla="*/ 288175 h 471055"/>
              <a:gd name="connsiteX20" fmla="*/ 455342 w 550140"/>
              <a:gd name="connsiteY20" fmla="*/ 310342 h 471055"/>
              <a:gd name="connsiteX21" fmla="*/ 427633 w 550140"/>
              <a:gd name="connsiteY21" fmla="*/ 343593 h 471055"/>
              <a:gd name="connsiteX22" fmla="*/ 372215 w 550140"/>
              <a:gd name="connsiteY22" fmla="*/ 354676 h 471055"/>
              <a:gd name="connsiteX23" fmla="*/ 305713 w 550140"/>
              <a:gd name="connsiteY23" fmla="*/ 365760 h 471055"/>
              <a:gd name="connsiteX24" fmla="*/ 255837 w 550140"/>
              <a:gd name="connsiteY24" fmla="*/ 393469 h 471055"/>
              <a:gd name="connsiteX25" fmla="*/ 233670 w 550140"/>
              <a:gd name="connsiteY25" fmla="*/ 404553 h 471055"/>
              <a:gd name="connsiteX26" fmla="*/ 211502 w 550140"/>
              <a:gd name="connsiteY26" fmla="*/ 432262 h 471055"/>
              <a:gd name="connsiteX27" fmla="*/ 205961 w 550140"/>
              <a:gd name="connsiteY27" fmla="*/ 448887 h 471055"/>
              <a:gd name="connsiteX28" fmla="*/ 172710 w 550140"/>
              <a:gd name="connsiteY28" fmla="*/ 471055 h 471055"/>
              <a:gd name="connsiteX29" fmla="*/ 139459 w 550140"/>
              <a:gd name="connsiteY29" fmla="*/ 448887 h 471055"/>
              <a:gd name="connsiteX30" fmla="*/ 122833 w 550140"/>
              <a:gd name="connsiteY30" fmla="*/ 443346 h 471055"/>
              <a:gd name="connsiteX31" fmla="*/ 117291 w 550140"/>
              <a:gd name="connsiteY31" fmla="*/ 426720 h 471055"/>
              <a:gd name="connsiteX32" fmla="*/ 133917 w 550140"/>
              <a:gd name="connsiteY32" fmla="*/ 415636 h 471055"/>
              <a:gd name="connsiteX33" fmla="*/ 145001 w 550140"/>
              <a:gd name="connsiteY33" fmla="*/ 399011 h 471055"/>
              <a:gd name="connsiteX34" fmla="*/ 133917 w 550140"/>
              <a:gd name="connsiteY34" fmla="*/ 382386 h 471055"/>
              <a:gd name="connsiteX35" fmla="*/ 117291 w 550140"/>
              <a:gd name="connsiteY35" fmla="*/ 371302 h 471055"/>
              <a:gd name="connsiteX36" fmla="*/ 100666 w 550140"/>
              <a:gd name="connsiteY36" fmla="*/ 354676 h 471055"/>
              <a:gd name="connsiteX37" fmla="*/ 100666 w 550140"/>
              <a:gd name="connsiteY37" fmla="*/ 315884 h 471055"/>
              <a:gd name="connsiteX38" fmla="*/ 95124 w 550140"/>
              <a:gd name="connsiteY38" fmla="*/ 243840 h 471055"/>
              <a:gd name="connsiteX39" fmla="*/ 61873 w 550140"/>
              <a:gd name="connsiteY39" fmla="*/ 221673 h 471055"/>
              <a:gd name="connsiteX40" fmla="*/ 28622 w 550140"/>
              <a:gd name="connsiteY40" fmla="*/ 199506 h 471055"/>
              <a:gd name="connsiteX41" fmla="*/ 6455 w 550140"/>
              <a:gd name="connsiteY41" fmla="*/ 193964 h 471055"/>
              <a:gd name="connsiteX42" fmla="*/ 11997 w 550140"/>
              <a:gd name="connsiteY42" fmla="*/ 127462 h 471055"/>
              <a:gd name="connsiteX43" fmla="*/ 17539 w 550140"/>
              <a:gd name="connsiteY43" fmla="*/ 110836 h 471055"/>
              <a:gd name="connsiteX44" fmla="*/ 34164 w 550140"/>
              <a:gd name="connsiteY44" fmla="*/ 105295 h 471055"/>
              <a:gd name="connsiteX45" fmla="*/ 50790 w 550140"/>
              <a:gd name="connsiteY45" fmla="*/ 94211 h 471055"/>
              <a:gd name="connsiteX46" fmla="*/ 122833 w 550140"/>
              <a:gd name="connsiteY46" fmla="*/ 105295 h 471055"/>
              <a:gd name="connsiteX47" fmla="*/ 150542 w 550140"/>
              <a:gd name="connsiteY47" fmla="*/ 127462 h 471055"/>
              <a:gd name="connsiteX48" fmla="*/ 133917 w 550140"/>
              <a:gd name="connsiteY48" fmla="*/ 99753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140" h="471055">
                <a:moveTo>
                  <a:pt x="133917" y="99753"/>
                </a:moveTo>
                <a:cubicBezTo>
                  <a:pt x="140382" y="96059"/>
                  <a:pt x="171246" y="101121"/>
                  <a:pt x="189335" y="105295"/>
                </a:cubicBezTo>
                <a:cubicBezTo>
                  <a:pt x="238550" y="116652"/>
                  <a:pt x="164426" y="124685"/>
                  <a:pt x="233670" y="110836"/>
                </a:cubicBezTo>
                <a:cubicBezTo>
                  <a:pt x="235517" y="105294"/>
                  <a:pt x="240171" y="99973"/>
                  <a:pt x="239211" y="94211"/>
                </a:cubicBezTo>
                <a:cubicBezTo>
                  <a:pt x="237668" y="84952"/>
                  <a:pt x="216495" y="65953"/>
                  <a:pt x="211502" y="60960"/>
                </a:cubicBezTo>
                <a:cubicBezTo>
                  <a:pt x="214974" y="47073"/>
                  <a:pt x="216042" y="32238"/>
                  <a:pt x="228128" y="22167"/>
                </a:cubicBezTo>
                <a:cubicBezTo>
                  <a:pt x="234474" y="16878"/>
                  <a:pt x="243122" y="15183"/>
                  <a:pt x="250295" y="11084"/>
                </a:cubicBezTo>
                <a:cubicBezTo>
                  <a:pt x="256078" y="7779"/>
                  <a:pt x="261379" y="3695"/>
                  <a:pt x="266921" y="0"/>
                </a:cubicBezTo>
                <a:cubicBezTo>
                  <a:pt x="268370" y="362"/>
                  <a:pt x="302099" y="8193"/>
                  <a:pt x="305713" y="11084"/>
                </a:cubicBezTo>
                <a:cubicBezTo>
                  <a:pt x="310914" y="15245"/>
                  <a:pt x="313102" y="22167"/>
                  <a:pt x="316797" y="27709"/>
                </a:cubicBezTo>
                <a:cubicBezTo>
                  <a:pt x="320579" y="39056"/>
                  <a:pt x="323506" y="52697"/>
                  <a:pt x="333422" y="60960"/>
                </a:cubicBezTo>
                <a:cubicBezTo>
                  <a:pt x="339769" y="66249"/>
                  <a:pt x="347996" y="68790"/>
                  <a:pt x="355590" y="72044"/>
                </a:cubicBezTo>
                <a:cubicBezTo>
                  <a:pt x="389160" y="86431"/>
                  <a:pt x="354006" y="65711"/>
                  <a:pt x="399924" y="88669"/>
                </a:cubicBezTo>
                <a:cubicBezTo>
                  <a:pt x="436188" y="106800"/>
                  <a:pt x="396406" y="91866"/>
                  <a:pt x="433175" y="116378"/>
                </a:cubicBezTo>
                <a:cubicBezTo>
                  <a:pt x="437945" y="119558"/>
                  <a:pt x="469012" y="126723"/>
                  <a:pt x="471968" y="127462"/>
                </a:cubicBezTo>
                <a:cubicBezTo>
                  <a:pt x="513056" y="154854"/>
                  <a:pt x="492157" y="147016"/>
                  <a:pt x="532928" y="155171"/>
                </a:cubicBezTo>
                <a:cubicBezTo>
                  <a:pt x="536622" y="162560"/>
                  <a:pt x="541110" y="169603"/>
                  <a:pt x="544011" y="177338"/>
                </a:cubicBezTo>
                <a:cubicBezTo>
                  <a:pt x="551354" y="196921"/>
                  <a:pt x="552974" y="218131"/>
                  <a:pt x="544011" y="238298"/>
                </a:cubicBezTo>
                <a:cubicBezTo>
                  <a:pt x="541306" y="244384"/>
                  <a:pt x="532928" y="245687"/>
                  <a:pt x="527386" y="249382"/>
                </a:cubicBezTo>
                <a:cubicBezTo>
                  <a:pt x="486279" y="311043"/>
                  <a:pt x="524741" y="268093"/>
                  <a:pt x="488593" y="288175"/>
                </a:cubicBezTo>
                <a:cubicBezTo>
                  <a:pt x="476948" y="294644"/>
                  <a:pt x="455342" y="310342"/>
                  <a:pt x="455342" y="310342"/>
                </a:cubicBezTo>
                <a:cubicBezTo>
                  <a:pt x="448279" y="320937"/>
                  <a:pt x="439122" y="337028"/>
                  <a:pt x="427633" y="343593"/>
                </a:cubicBezTo>
                <a:cubicBezTo>
                  <a:pt x="420823" y="347485"/>
                  <a:pt x="374241" y="354338"/>
                  <a:pt x="372215" y="354676"/>
                </a:cubicBezTo>
                <a:cubicBezTo>
                  <a:pt x="333239" y="367669"/>
                  <a:pt x="379956" y="353386"/>
                  <a:pt x="305713" y="365760"/>
                </a:cubicBezTo>
                <a:cubicBezTo>
                  <a:pt x="282728" y="369591"/>
                  <a:pt x="279633" y="381570"/>
                  <a:pt x="255837" y="393469"/>
                </a:cubicBezTo>
                <a:lnTo>
                  <a:pt x="233670" y="404553"/>
                </a:lnTo>
                <a:cubicBezTo>
                  <a:pt x="219740" y="446342"/>
                  <a:pt x="240151" y="396450"/>
                  <a:pt x="211502" y="432262"/>
                </a:cubicBezTo>
                <a:cubicBezTo>
                  <a:pt x="207853" y="436823"/>
                  <a:pt x="210091" y="444756"/>
                  <a:pt x="205961" y="448887"/>
                </a:cubicBezTo>
                <a:cubicBezTo>
                  <a:pt x="196542" y="458307"/>
                  <a:pt x="172710" y="471055"/>
                  <a:pt x="172710" y="471055"/>
                </a:cubicBezTo>
                <a:cubicBezTo>
                  <a:pt x="133174" y="457876"/>
                  <a:pt x="180975" y="476564"/>
                  <a:pt x="139459" y="448887"/>
                </a:cubicBezTo>
                <a:cubicBezTo>
                  <a:pt x="134598" y="445647"/>
                  <a:pt x="128375" y="445193"/>
                  <a:pt x="122833" y="443346"/>
                </a:cubicBezTo>
                <a:cubicBezTo>
                  <a:pt x="120986" y="437804"/>
                  <a:pt x="115121" y="432144"/>
                  <a:pt x="117291" y="426720"/>
                </a:cubicBezTo>
                <a:cubicBezTo>
                  <a:pt x="119765" y="420536"/>
                  <a:pt x="129207" y="420346"/>
                  <a:pt x="133917" y="415636"/>
                </a:cubicBezTo>
                <a:cubicBezTo>
                  <a:pt x="138627" y="410926"/>
                  <a:pt x="141306" y="404553"/>
                  <a:pt x="145001" y="399011"/>
                </a:cubicBezTo>
                <a:cubicBezTo>
                  <a:pt x="141306" y="393469"/>
                  <a:pt x="138627" y="387096"/>
                  <a:pt x="133917" y="382386"/>
                </a:cubicBezTo>
                <a:cubicBezTo>
                  <a:pt x="129207" y="377676"/>
                  <a:pt x="122408" y="375566"/>
                  <a:pt x="117291" y="371302"/>
                </a:cubicBezTo>
                <a:cubicBezTo>
                  <a:pt x="111270" y="366285"/>
                  <a:pt x="106208" y="360218"/>
                  <a:pt x="100666" y="354676"/>
                </a:cubicBezTo>
                <a:cubicBezTo>
                  <a:pt x="87378" y="314815"/>
                  <a:pt x="100666" y="364593"/>
                  <a:pt x="100666" y="315884"/>
                </a:cubicBezTo>
                <a:cubicBezTo>
                  <a:pt x="100666" y="291798"/>
                  <a:pt x="104295" y="266111"/>
                  <a:pt x="95124" y="243840"/>
                </a:cubicBezTo>
                <a:cubicBezTo>
                  <a:pt x="90052" y="231523"/>
                  <a:pt x="72957" y="229062"/>
                  <a:pt x="61873" y="221673"/>
                </a:cubicBezTo>
                <a:cubicBezTo>
                  <a:pt x="61869" y="221670"/>
                  <a:pt x="28627" y="199507"/>
                  <a:pt x="28622" y="199506"/>
                </a:cubicBezTo>
                <a:lnTo>
                  <a:pt x="6455" y="193964"/>
                </a:lnTo>
                <a:cubicBezTo>
                  <a:pt x="-4170" y="162089"/>
                  <a:pt x="-1236" y="180394"/>
                  <a:pt x="11997" y="127462"/>
                </a:cubicBezTo>
                <a:cubicBezTo>
                  <a:pt x="13414" y="121795"/>
                  <a:pt x="13408" y="114967"/>
                  <a:pt x="17539" y="110836"/>
                </a:cubicBezTo>
                <a:cubicBezTo>
                  <a:pt x="21669" y="106706"/>
                  <a:pt x="28622" y="107142"/>
                  <a:pt x="34164" y="105295"/>
                </a:cubicBezTo>
                <a:cubicBezTo>
                  <a:pt x="39706" y="101600"/>
                  <a:pt x="44149" y="94722"/>
                  <a:pt x="50790" y="94211"/>
                </a:cubicBezTo>
                <a:cubicBezTo>
                  <a:pt x="85615" y="91532"/>
                  <a:pt x="96904" y="96652"/>
                  <a:pt x="122833" y="105295"/>
                </a:cubicBezTo>
                <a:cubicBezTo>
                  <a:pt x="135413" y="124164"/>
                  <a:pt x="129128" y="122108"/>
                  <a:pt x="150542" y="127462"/>
                </a:cubicBezTo>
                <a:cubicBezTo>
                  <a:pt x="152334" y="127910"/>
                  <a:pt x="127452" y="103447"/>
                  <a:pt x="133917" y="9975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61590" y="3842497"/>
            <a:ext cx="87236" cy="151280"/>
          </a:xfrm>
          <a:custGeom>
            <a:avLst/>
            <a:gdLst>
              <a:gd name="connsiteX0" fmla="*/ 114300 w 116314"/>
              <a:gd name="connsiteY0" fmla="*/ 60512 h 201706"/>
              <a:gd name="connsiteX1" fmla="*/ 107576 w 116314"/>
              <a:gd name="connsiteY1" fmla="*/ 154642 h 201706"/>
              <a:gd name="connsiteX2" fmla="*/ 73959 w 116314"/>
              <a:gd name="connsiteY2" fmla="*/ 147918 h 201706"/>
              <a:gd name="connsiteX3" fmla="*/ 67235 w 116314"/>
              <a:gd name="connsiteY3" fmla="*/ 168089 h 201706"/>
              <a:gd name="connsiteX4" fmla="*/ 60512 w 116314"/>
              <a:gd name="connsiteY4" fmla="*/ 201706 h 201706"/>
              <a:gd name="connsiteX5" fmla="*/ 40341 w 116314"/>
              <a:gd name="connsiteY5" fmla="*/ 194983 h 201706"/>
              <a:gd name="connsiteX6" fmla="*/ 6723 w 116314"/>
              <a:gd name="connsiteY6" fmla="*/ 168089 h 201706"/>
              <a:gd name="connsiteX7" fmla="*/ 0 w 116314"/>
              <a:gd name="connsiteY7" fmla="*/ 147918 h 201706"/>
              <a:gd name="connsiteX8" fmla="*/ 13447 w 116314"/>
              <a:gd name="connsiteY8" fmla="*/ 73959 h 201706"/>
              <a:gd name="connsiteX9" fmla="*/ 26894 w 116314"/>
              <a:gd name="connsiteY9" fmla="*/ 53789 h 201706"/>
              <a:gd name="connsiteX10" fmla="*/ 47065 w 116314"/>
              <a:gd name="connsiteY10" fmla="*/ 33618 h 201706"/>
              <a:gd name="connsiteX11" fmla="*/ 80682 w 116314"/>
              <a:gd name="connsiteY11" fmla="*/ 0 h 201706"/>
              <a:gd name="connsiteX12" fmla="*/ 100853 w 116314"/>
              <a:gd name="connsiteY12" fmla="*/ 6724 h 201706"/>
              <a:gd name="connsiteX13" fmla="*/ 114300 w 116314"/>
              <a:gd name="connsiteY13" fmla="*/ 60512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314" h="201706">
                <a:moveTo>
                  <a:pt x="114300" y="60512"/>
                </a:moveTo>
                <a:cubicBezTo>
                  <a:pt x="115420" y="85165"/>
                  <a:pt x="120758" y="126081"/>
                  <a:pt x="107576" y="154642"/>
                </a:cubicBezTo>
                <a:cubicBezTo>
                  <a:pt x="102787" y="165018"/>
                  <a:pt x="84800" y="144304"/>
                  <a:pt x="73959" y="147918"/>
                </a:cubicBezTo>
                <a:cubicBezTo>
                  <a:pt x="67235" y="150159"/>
                  <a:pt x="68954" y="161213"/>
                  <a:pt x="67235" y="168089"/>
                </a:cubicBezTo>
                <a:cubicBezTo>
                  <a:pt x="64463" y="179175"/>
                  <a:pt x="62753" y="190500"/>
                  <a:pt x="60512" y="201706"/>
                </a:cubicBezTo>
                <a:cubicBezTo>
                  <a:pt x="53788" y="199465"/>
                  <a:pt x="46680" y="198152"/>
                  <a:pt x="40341" y="194983"/>
                </a:cubicBezTo>
                <a:cubicBezTo>
                  <a:pt x="23381" y="186503"/>
                  <a:pt x="19229" y="180594"/>
                  <a:pt x="6723" y="168089"/>
                </a:cubicBezTo>
                <a:cubicBezTo>
                  <a:pt x="4482" y="161365"/>
                  <a:pt x="0" y="155005"/>
                  <a:pt x="0" y="147918"/>
                </a:cubicBezTo>
                <a:cubicBezTo>
                  <a:pt x="0" y="134008"/>
                  <a:pt x="3991" y="92871"/>
                  <a:pt x="13447" y="73959"/>
                </a:cubicBezTo>
                <a:cubicBezTo>
                  <a:pt x="17061" y="66732"/>
                  <a:pt x="21721" y="59997"/>
                  <a:pt x="26894" y="53789"/>
                </a:cubicBezTo>
                <a:cubicBezTo>
                  <a:pt x="32981" y="46484"/>
                  <a:pt x="40978" y="40923"/>
                  <a:pt x="47065" y="33618"/>
                </a:cubicBezTo>
                <a:cubicBezTo>
                  <a:pt x="75080" y="-1"/>
                  <a:pt x="43703" y="24653"/>
                  <a:pt x="80682" y="0"/>
                </a:cubicBezTo>
                <a:cubicBezTo>
                  <a:pt x="87406" y="2241"/>
                  <a:pt x="95842" y="1712"/>
                  <a:pt x="100853" y="6724"/>
                </a:cubicBezTo>
                <a:cubicBezTo>
                  <a:pt x="109702" y="15573"/>
                  <a:pt x="113180" y="35859"/>
                  <a:pt x="114300" y="6051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2913" y="3761804"/>
            <a:ext cx="399011" cy="457944"/>
          </a:xfrm>
          <a:custGeom>
            <a:avLst/>
            <a:gdLst>
              <a:gd name="connsiteX0" fmla="*/ 55418 w 532014"/>
              <a:gd name="connsiteY0" fmla="*/ 992 h 610592"/>
              <a:gd name="connsiteX1" fmla="*/ 83127 w 532014"/>
              <a:gd name="connsiteY1" fmla="*/ 12076 h 610592"/>
              <a:gd name="connsiteX2" fmla="*/ 110836 w 532014"/>
              <a:gd name="connsiteY2" fmla="*/ 17617 h 610592"/>
              <a:gd name="connsiteX3" fmla="*/ 144087 w 532014"/>
              <a:gd name="connsiteY3" fmla="*/ 39785 h 610592"/>
              <a:gd name="connsiteX4" fmla="*/ 160712 w 532014"/>
              <a:gd name="connsiteY4" fmla="*/ 45326 h 610592"/>
              <a:gd name="connsiteX5" fmla="*/ 177338 w 532014"/>
              <a:gd name="connsiteY5" fmla="*/ 56410 h 610592"/>
              <a:gd name="connsiteX6" fmla="*/ 271549 w 532014"/>
              <a:gd name="connsiteY6" fmla="*/ 61952 h 610592"/>
              <a:gd name="connsiteX7" fmla="*/ 293716 w 532014"/>
              <a:gd name="connsiteY7" fmla="*/ 67494 h 610592"/>
              <a:gd name="connsiteX8" fmla="*/ 310341 w 532014"/>
              <a:gd name="connsiteY8" fmla="*/ 78577 h 610592"/>
              <a:gd name="connsiteX9" fmla="*/ 332509 w 532014"/>
              <a:gd name="connsiteY9" fmla="*/ 128454 h 610592"/>
              <a:gd name="connsiteX10" fmla="*/ 349134 w 532014"/>
              <a:gd name="connsiteY10" fmla="*/ 167246 h 610592"/>
              <a:gd name="connsiteX11" fmla="*/ 376843 w 532014"/>
              <a:gd name="connsiteY11" fmla="*/ 233748 h 610592"/>
              <a:gd name="connsiteX12" fmla="*/ 393469 w 532014"/>
              <a:gd name="connsiteY12" fmla="*/ 239290 h 610592"/>
              <a:gd name="connsiteX13" fmla="*/ 410094 w 532014"/>
              <a:gd name="connsiteY13" fmla="*/ 255916 h 610592"/>
              <a:gd name="connsiteX14" fmla="*/ 387927 w 532014"/>
              <a:gd name="connsiteY14" fmla="*/ 283625 h 610592"/>
              <a:gd name="connsiteX15" fmla="*/ 393469 w 532014"/>
              <a:gd name="connsiteY15" fmla="*/ 344585 h 610592"/>
              <a:gd name="connsiteX16" fmla="*/ 410094 w 532014"/>
              <a:gd name="connsiteY16" fmla="*/ 355668 h 610592"/>
              <a:gd name="connsiteX17" fmla="*/ 432261 w 532014"/>
              <a:gd name="connsiteY17" fmla="*/ 361210 h 610592"/>
              <a:gd name="connsiteX18" fmla="*/ 482138 w 532014"/>
              <a:gd name="connsiteY18" fmla="*/ 377836 h 610592"/>
              <a:gd name="connsiteX19" fmla="*/ 498763 w 532014"/>
              <a:gd name="connsiteY19" fmla="*/ 394461 h 610592"/>
              <a:gd name="connsiteX20" fmla="*/ 515389 w 532014"/>
              <a:gd name="connsiteY20" fmla="*/ 405545 h 610592"/>
              <a:gd name="connsiteX21" fmla="*/ 532014 w 532014"/>
              <a:gd name="connsiteY21" fmla="*/ 438796 h 610592"/>
              <a:gd name="connsiteX22" fmla="*/ 504305 w 532014"/>
              <a:gd name="connsiteY22" fmla="*/ 466505 h 610592"/>
              <a:gd name="connsiteX23" fmla="*/ 487680 w 532014"/>
              <a:gd name="connsiteY23" fmla="*/ 460963 h 610592"/>
              <a:gd name="connsiteX24" fmla="*/ 437803 w 532014"/>
              <a:gd name="connsiteY24" fmla="*/ 433254 h 610592"/>
              <a:gd name="connsiteX25" fmla="*/ 382385 w 532014"/>
              <a:gd name="connsiteY25" fmla="*/ 433254 h 610592"/>
              <a:gd name="connsiteX26" fmla="*/ 354676 w 532014"/>
              <a:gd name="connsiteY26" fmla="*/ 400003 h 610592"/>
              <a:gd name="connsiteX27" fmla="*/ 338051 w 532014"/>
              <a:gd name="connsiteY27" fmla="*/ 394461 h 610592"/>
              <a:gd name="connsiteX28" fmla="*/ 315883 w 532014"/>
              <a:gd name="connsiteY28" fmla="*/ 427712 h 610592"/>
              <a:gd name="connsiteX29" fmla="*/ 304800 w 532014"/>
              <a:gd name="connsiteY29" fmla="*/ 444337 h 610592"/>
              <a:gd name="connsiteX30" fmla="*/ 321425 w 532014"/>
              <a:gd name="connsiteY30" fmla="*/ 460963 h 610592"/>
              <a:gd name="connsiteX31" fmla="*/ 338051 w 532014"/>
              <a:gd name="connsiteY31" fmla="*/ 472046 h 610592"/>
              <a:gd name="connsiteX32" fmla="*/ 349134 w 532014"/>
              <a:gd name="connsiteY32" fmla="*/ 505297 h 610592"/>
              <a:gd name="connsiteX33" fmla="*/ 326967 w 532014"/>
              <a:gd name="connsiteY33" fmla="*/ 533006 h 610592"/>
              <a:gd name="connsiteX34" fmla="*/ 321425 w 532014"/>
              <a:gd name="connsiteY34" fmla="*/ 549632 h 610592"/>
              <a:gd name="connsiteX35" fmla="*/ 304800 w 532014"/>
              <a:gd name="connsiteY35" fmla="*/ 560716 h 610592"/>
              <a:gd name="connsiteX36" fmla="*/ 288174 w 532014"/>
              <a:gd name="connsiteY36" fmla="*/ 577341 h 610592"/>
              <a:gd name="connsiteX37" fmla="*/ 254923 w 532014"/>
              <a:gd name="connsiteY37" fmla="*/ 593966 h 610592"/>
              <a:gd name="connsiteX38" fmla="*/ 221672 w 532014"/>
              <a:gd name="connsiteY38" fmla="*/ 610592 h 610592"/>
              <a:gd name="connsiteX39" fmla="*/ 205047 w 532014"/>
              <a:gd name="connsiteY39" fmla="*/ 605050 h 610592"/>
              <a:gd name="connsiteX40" fmla="*/ 171796 w 532014"/>
              <a:gd name="connsiteY40" fmla="*/ 577341 h 610592"/>
              <a:gd name="connsiteX41" fmla="*/ 138545 w 532014"/>
              <a:gd name="connsiteY41" fmla="*/ 555174 h 610592"/>
              <a:gd name="connsiteX42" fmla="*/ 105294 w 532014"/>
              <a:gd name="connsiteY42" fmla="*/ 533006 h 610592"/>
              <a:gd name="connsiteX43" fmla="*/ 99752 w 532014"/>
              <a:gd name="connsiteY43" fmla="*/ 516381 h 610592"/>
              <a:gd name="connsiteX44" fmla="*/ 88669 w 532014"/>
              <a:gd name="connsiteY44" fmla="*/ 499756 h 610592"/>
              <a:gd name="connsiteX45" fmla="*/ 77585 w 532014"/>
              <a:gd name="connsiteY45" fmla="*/ 477588 h 610592"/>
              <a:gd name="connsiteX46" fmla="*/ 72043 w 532014"/>
              <a:gd name="connsiteY46" fmla="*/ 438796 h 610592"/>
              <a:gd name="connsiteX47" fmla="*/ 60960 w 532014"/>
              <a:gd name="connsiteY47" fmla="*/ 405545 h 610592"/>
              <a:gd name="connsiteX48" fmla="*/ 49876 w 532014"/>
              <a:gd name="connsiteY48" fmla="*/ 361210 h 610592"/>
              <a:gd name="connsiteX49" fmla="*/ 33251 w 532014"/>
              <a:gd name="connsiteY49" fmla="*/ 344585 h 610592"/>
              <a:gd name="connsiteX50" fmla="*/ 27709 w 532014"/>
              <a:gd name="connsiteY50" fmla="*/ 327959 h 610592"/>
              <a:gd name="connsiteX51" fmla="*/ 11083 w 532014"/>
              <a:gd name="connsiteY51" fmla="*/ 305792 h 610592"/>
              <a:gd name="connsiteX52" fmla="*/ 0 w 532014"/>
              <a:gd name="connsiteY52" fmla="*/ 289166 h 610592"/>
              <a:gd name="connsiteX53" fmla="*/ 5541 w 532014"/>
              <a:gd name="connsiteY53" fmla="*/ 272541 h 610592"/>
              <a:gd name="connsiteX54" fmla="*/ 44334 w 532014"/>
              <a:gd name="connsiteY54" fmla="*/ 261457 h 610592"/>
              <a:gd name="connsiteX55" fmla="*/ 60960 w 532014"/>
              <a:gd name="connsiteY55" fmla="*/ 244832 h 610592"/>
              <a:gd name="connsiteX56" fmla="*/ 83127 w 532014"/>
              <a:gd name="connsiteY56" fmla="*/ 233748 h 610592"/>
              <a:gd name="connsiteX57" fmla="*/ 88669 w 532014"/>
              <a:gd name="connsiteY57" fmla="*/ 217123 h 610592"/>
              <a:gd name="connsiteX58" fmla="*/ 99752 w 532014"/>
              <a:gd name="connsiteY58" fmla="*/ 200497 h 610592"/>
              <a:gd name="connsiteX59" fmla="*/ 110836 w 532014"/>
              <a:gd name="connsiteY59" fmla="*/ 167246 h 610592"/>
              <a:gd name="connsiteX60" fmla="*/ 105294 w 532014"/>
              <a:gd name="connsiteY60" fmla="*/ 150621 h 610592"/>
              <a:gd name="connsiteX61" fmla="*/ 44334 w 532014"/>
              <a:gd name="connsiteY61" fmla="*/ 133996 h 610592"/>
              <a:gd name="connsiteX62" fmla="*/ 27709 w 532014"/>
              <a:gd name="connsiteY62" fmla="*/ 128454 h 610592"/>
              <a:gd name="connsiteX63" fmla="*/ 16625 w 532014"/>
              <a:gd name="connsiteY63" fmla="*/ 61952 h 610592"/>
              <a:gd name="connsiteX64" fmla="*/ 22167 w 532014"/>
              <a:gd name="connsiteY64" fmla="*/ 45326 h 610592"/>
              <a:gd name="connsiteX65" fmla="*/ 38792 w 532014"/>
              <a:gd name="connsiteY65" fmla="*/ 39785 h 610592"/>
              <a:gd name="connsiteX66" fmla="*/ 55418 w 532014"/>
              <a:gd name="connsiteY66" fmla="*/ 992 h 61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32014" h="610592">
                <a:moveTo>
                  <a:pt x="55418" y="992"/>
                </a:moveTo>
                <a:cubicBezTo>
                  <a:pt x="62807" y="-3626"/>
                  <a:pt x="73599" y="9218"/>
                  <a:pt x="83127" y="12076"/>
                </a:cubicBezTo>
                <a:cubicBezTo>
                  <a:pt x="92149" y="14783"/>
                  <a:pt x="102261" y="13719"/>
                  <a:pt x="110836" y="17617"/>
                </a:cubicBezTo>
                <a:cubicBezTo>
                  <a:pt x="122963" y="23129"/>
                  <a:pt x="133003" y="32396"/>
                  <a:pt x="144087" y="39785"/>
                </a:cubicBezTo>
                <a:cubicBezTo>
                  <a:pt x="148947" y="43025"/>
                  <a:pt x="155170" y="43479"/>
                  <a:pt x="160712" y="45326"/>
                </a:cubicBezTo>
                <a:cubicBezTo>
                  <a:pt x="166254" y="49021"/>
                  <a:pt x="170751" y="55422"/>
                  <a:pt x="177338" y="56410"/>
                </a:cubicBezTo>
                <a:cubicBezTo>
                  <a:pt x="208448" y="61077"/>
                  <a:pt x="240233" y="58969"/>
                  <a:pt x="271549" y="61952"/>
                </a:cubicBezTo>
                <a:cubicBezTo>
                  <a:pt x="279131" y="62674"/>
                  <a:pt x="286327" y="65647"/>
                  <a:pt x="293716" y="67494"/>
                </a:cubicBezTo>
                <a:cubicBezTo>
                  <a:pt x="299258" y="71188"/>
                  <a:pt x="305632" y="73868"/>
                  <a:pt x="310341" y="78577"/>
                </a:cubicBezTo>
                <a:cubicBezTo>
                  <a:pt x="323514" y="91750"/>
                  <a:pt x="327021" y="111992"/>
                  <a:pt x="332509" y="128454"/>
                </a:cubicBezTo>
                <a:cubicBezTo>
                  <a:pt x="340663" y="152915"/>
                  <a:pt x="335439" y="139856"/>
                  <a:pt x="349134" y="167246"/>
                </a:cubicBezTo>
                <a:cubicBezTo>
                  <a:pt x="355740" y="239912"/>
                  <a:pt x="334742" y="221719"/>
                  <a:pt x="376843" y="233748"/>
                </a:cubicBezTo>
                <a:cubicBezTo>
                  <a:pt x="382460" y="235353"/>
                  <a:pt x="387927" y="237443"/>
                  <a:pt x="393469" y="239290"/>
                </a:cubicBezTo>
                <a:cubicBezTo>
                  <a:pt x="399011" y="244832"/>
                  <a:pt x="407616" y="248481"/>
                  <a:pt x="410094" y="255916"/>
                </a:cubicBezTo>
                <a:cubicBezTo>
                  <a:pt x="414960" y="270516"/>
                  <a:pt x="395143" y="278814"/>
                  <a:pt x="387927" y="283625"/>
                </a:cubicBezTo>
                <a:cubicBezTo>
                  <a:pt x="389774" y="303945"/>
                  <a:pt x="387469" y="325083"/>
                  <a:pt x="393469" y="344585"/>
                </a:cubicBezTo>
                <a:cubicBezTo>
                  <a:pt x="395428" y="350951"/>
                  <a:pt x="403972" y="353044"/>
                  <a:pt x="410094" y="355668"/>
                </a:cubicBezTo>
                <a:cubicBezTo>
                  <a:pt x="417095" y="358668"/>
                  <a:pt x="425130" y="358536"/>
                  <a:pt x="432261" y="361210"/>
                </a:cubicBezTo>
                <a:cubicBezTo>
                  <a:pt x="484704" y="380877"/>
                  <a:pt x="421415" y="365691"/>
                  <a:pt x="482138" y="377836"/>
                </a:cubicBezTo>
                <a:cubicBezTo>
                  <a:pt x="487680" y="383378"/>
                  <a:pt x="492742" y="389444"/>
                  <a:pt x="498763" y="394461"/>
                </a:cubicBezTo>
                <a:cubicBezTo>
                  <a:pt x="503880" y="398725"/>
                  <a:pt x="510679" y="400835"/>
                  <a:pt x="515389" y="405545"/>
                </a:cubicBezTo>
                <a:cubicBezTo>
                  <a:pt x="526131" y="416287"/>
                  <a:pt x="527507" y="425275"/>
                  <a:pt x="532014" y="438796"/>
                </a:cubicBezTo>
                <a:cubicBezTo>
                  <a:pt x="525548" y="448495"/>
                  <a:pt x="518160" y="464196"/>
                  <a:pt x="504305" y="466505"/>
                </a:cubicBezTo>
                <a:cubicBezTo>
                  <a:pt x="498543" y="467465"/>
                  <a:pt x="492786" y="463800"/>
                  <a:pt x="487680" y="460963"/>
                </a:cubicBezTo>
                <a:cubicBezTo>
                  <a:pt x="430515" y="429204"/>
                  <a:pt x="475422" y="445794"/>
                  <a:pt x="437803" y="433254"/>
                </a:cubicBezTo>
                <a:cubicBezTo>
                  <a:pt x="418285" y="436507"/>
                  <a:pt x="401052" y="443922"/>
                  <a:pt x="382385" y="433254"/>
                </a:cubicBezTo>
                <a:cubicBezTo>
                  <a:pt x="345449" y="412147"/>
                  <a:pt x="383366" y="422955"/>
                  <a:pt x="354676" y="400003"/>
                </a:cubicBezTo>
                <a:cubicBezTo>
                  <a:pt x="350115" y="396354"/>
                  <a:pt x="343593" y="396308"/>
                  <a:pt x="338051" y="394461"/>
                </a:cubicBezTo>
                <a:lnTo>
                  <a:pt x="315883" y="427712"/>
                </a:lnTo>
                <a:lnTo>
                  <a:pt x="304800" y="444337"/>
                </a:lnTo>
                <a:cubicBezTo>
                  <a:pt x="310342" y="449879"/>
                  <a:pt x="315404" y="455946"/>
                  <a:pt x="321425" y="460963"/>
                </a:cubicBezTo>
                <a:cubicBezTo>
                  <a:pt x="326542" y="465227"/>
                  <a:pt x="334521" y="466398"/>
                  <a:pt x="338051" y="472046"/>
                </a:cubicBezTo>
                <a:cubicBezTo>
                  <a:pt x="344243" y="481953"/>
                  <a:pt x="349134" y="505297"/>
                  <a:pt x="349134" y="505297"/>
                </a:cubicBezTo>
                <a:cubicBezTo>
                  <a:pt x="335264" y="560778"/>
                  <a:pt x="356119" y="503854"/>
                  <a:pt x="326967" y="533006"/>
                </a:cubicBezTo>
                <a:cubicBezTo>
                  <a:pt x="322836" y="537137"/>
                  <a:pt x="325074" y="545070"/>
                  <a:pt x="321425" y="549632"/>
                </a:cubicBezTo>
                <a:cubicBezTo>
                  <a:pt x="317264" y="554833"/>
                  <a:pt x="309917" y="556452"/>
                  <a:pt x="304800" y="560716"/>
                </a:cubicBezTo>
                <a:cubicBezTo>
                  <a:pt x="298779" y="565733"/>
                  <a:pt x="294195" y="572324"/>
                  <a:pt x="288174" y="577341"/>
                </a:cubicBezTo>
                <a:cubicBezTo>
                  <a:pt x="273848" y="589280"/>
                  <a:pt x="271589" y="588412"/>
                  <a:pt x="254923" y="593966"/>
                </a:cubicBezTo>
                <a:cubicBezTo>
                  <a:pt x="246517" y="599571"/>
                  <a:pt x="233145" y="610592"/>
                  <a:pt x="221672" y="610592"/>
                </a:cubicBezTo>
                <a:cubicBezTo>
                  <a:pt x="215831" y="610592"/>
                  <a:pt x="210589" y="606897"/>
                  <a:pt x="205047" y="605050"/>
                </a:cubicBezTo>
                <a:cubicBezTo>
                  <a:pt x="156465" y="556471"/>
                  <a:pt x="218096" y="615925"/>
                  <a:pt x="171796" y="577341"/>
                </a:cubicBezTo>
                <a:cubicBezTo>
                  <a:pt x="144123" y="554279"/>
                  <a:pt x="167762" y="564913"/>
                  <a:pt x="138545" y="555174"/>
                </a:cubicBezTo>
                <a:cubicBezTo>
                  <a:pt x="127461" y="547785"/>
                  <a:pt x="109507" y="545643"/>
                  <a:pt x="105294" y="533006"/>
                </a:cubicBezTo>
                <a:cubicBezTo>
                  <a:pt x="103447" y="527464"/>
                  <a:pt x="102364" y="521606"/>
                  <a:pt x="99752" y="516381"/>
                </a:cubicBezTo>
                <a:cubicBezTo>
                  <a:pt x="96773" y="510424"/>
                  <a:pt x="91973" y="505539"/>
                  <a:pt x="88669" y="499756"/>
                </a:cubicBezTo>
                <a:cubicBezTo>
                  <a:pt x="84570" y="492583"/>
                  <a:pt x="81280" y="484977"/>
                  <a:pt x="77585" y="477588"/>
                </a:cubicBezTo>
                <a:cubicBezTo>
                  <a:pt x="75738" y="464657"/>
                  <a:pt x="74980" y="451523"/>
                  <a:pt x="72043" y="438796"/>
                </a:cubicBezTo>
                <a:cubicBezTo>
                  <a:pt x="69416" y="427412"/>
                  <a:pt x="63251" y="417001"/>
                  <a:pt x="60960" y="405545"/>
                </a:cubicBezTo>
                <a:cubicBezTo>
                  <a:pt x="60161" y="401548"/>
                  <a:pt x="54745" y="368513"/>
                  <a:pt x="49876" y="361210"/>
                </a:cubicBezTo>
                <a:cubicBezTo>
                  <a:pt x="45529" y="354689"/>
                  <a:pt x="38793" y="350127"/>
                  <a:pt x="33251" y="344585"/>
                </a:cubicBezTo>
                <a:cubicBezTo>
                  <a:pt x="31404" y="339043"/>
                  <a:pt x="30607" y="333031"/>
                  <a:pt x="27709" y="327959"/>
                </a:cubicBezTo>
                <a:cubicBezTo>
                  <a:pt x="23126" y="319940"/>
                  <a:pt x="16452" y="313308"/>
                  <a:pt x="11083" y="305792"/>
                </a:cubicBezTo>
                <a:cubicBezTo>
                  <a:pt x="7212" y="300372"/>
                  <a:pt x="3694" y="294708"/>
                  <a:pt x="0" y="289166"/>
                </a:cubicBezTo>
                <a:cubicBezTo>
                  <a:pt x="1847" y="283624"/>
                  <a:pt x="1411" y="276671"/>
                  <a:pt x="5541" y="272541"/>
                </a:cubicBezTo>
                <a:cubicBezTo>
                  <a:pt x="8191" y="269891"/>
                  <a:pt x="44142" y="261505"/>
                  <a:pt x="44334" y="261457"/>
                </a:cubicBezTo>
                <a:cubicBezTo>
                  <a:pt x="49876" y="255915"/>
                  <a:pt x="54582" y="249387"/>
                  <a:pt x="60960" y="244832"/>
                </a:cubicBezTo>
                <a:cubicBezTo>
                  <a:pt x="67682" y="240030"/>
                  <a:pt x="77285" y="239590"/>
                  <a:pt x="83127" y="233748"/>
                </a:cubicBezTo>
                <a:cubicBezTo>
                  <a:pt x="87258" y="229617"/>
                  <a:pt x="86057" y="222348"/>
                  <a:pt x="88669" y="217123"/>
                </a:cubicBezTo>
                <a:cubicBezTo>
                  <a:pt x="91648" y="211166"/>
                  <a:pt x="97047" y="206583"/>
                  <a:pt x="99752" y="200497"/>
                </a:cubicBezTo>
                <a:cubicBezTo>
                  <a:pt x="104497" y="189821"/>
                  <a:pt x="110836" y="167246"/>
                  <a:pt x="110836" y="167246"/>
                </a:cubicBezTo>
                <a:cubicBezTo>
                  <a:pt x="108989" y="161704"/>
                  <a:pt x="108943" y="155182"/>
                  <a:pt x="105294" y="150621"/>
                </a:cubicBezTo>
                <a:cubicBezTo>
                  <a:pt x="91322" y="133156"/>
                  <a:pt x="61637" y="136159"/>
                  <a:pt x="44334" y="133996"/>
                </a:cubicBezTo>
                <a:cubicBezTo>
                  <a:pt x="38792" y="132149"/>
                  <a:pt x="32934" y="131066"/>
                  <a:pt x="27709" y="128454"/>
                </a:cubicBezTo>
                <a:cubicBezTo>
                  <a:pt x="-4014" y="112592"/>
                  <a:pt x="9446" y="108613"/>
                  <a:pt x="16625" y="61952"/>
                </a:cubicBezTo>
                <a:cubicBezTo>
                  <a:pt x="17513" y="56178"/>
                  <a:pt x="18036" y="49457"/>
                  <a:pt x="22167" y="45326"/>
                </a:cubicBezTo>
                <a:cubicBezTo>
                  <a:pt x="26297" y="41196"/>
                  <a:pt x="33368" y="41954"/>
                  <a:pt x="38792" y="39785"/>
                </a:cubicBezTo>
                <a:cubicBezTo>
                  <a:pt x="42627" y="38251"/>
                  <a:pt x="48029" y="5610"/>
                  <a:pt x="55418" y="99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67263" y="3254542"/>
            <a:ext cx="159419" cy="180685"/>
          </a:xfrm>
          <a:custGeom>
            <a:avLst/>
            <a:gdLst>
              <a:gd name="connsiteX0" fmla="*/ 76200 w 212558"/>
              <a:gd name="connsiteY0" fmla="*/ 0 h 240913"/>
              <a:gd name="connsiteX1" fmla="*/ 140369 w 212558"/>
              <a:gd name="connsiteY1" fmla="*/ 4011 h 240913"/>
              <a:gd name="connsiteX2" fmla="*/ 164432 w 212558"/>
              <a:gd name="connsiteY2" fmla="*/ 16043 h 240913"/>
              <a:gd name="connsiteX3" fmla="*/ 200527 w 212558"/>
              <a:gd name="connsiteY3" fmla="*/ 32085 h 240913"/>
              <a:gd name="connsiteX4" fmla="*/ 200527 w 212558"/>
              <a:gd name="connsiteY4" fmla="*/ 72190 h 240913"/>
              <a:gd name="connsiteX5" fmla="*/ 212558 w 212558"/>
              <a:gd name="connsiteY5" fmla="*/ 124327 h 240913"/>
              <a:gd name="connsiteX6" fmla="*/ 204537 w 212558"/>
              <a:gd name="connsiteY6" fmla="*/ 172453 h 240913"/>
              <a:gd name="connsiteX7" fmla="*/ 200527 w 212558"/>
              <a:gd name="connsiteY7" fmla="*/ 184485 h 240913"/>
              <a:gd name="connsiteX8" fmla="*/ 172453 w 212558"/>
              <a:gd name="connsiteY8" fmla="*/ 200527 h 240913"/>
              <a:gd name="connsiteX9" fmla="*/ 164432 w 212558"/>
              <a:gd name="connsiteY9" fmla="*/ 212558 h 240913"/>
              <a:gd name="connsiteX10" fmla="*/ 116305 w 212558"/>
              <a:gd name="connsiteY10" fmla="*/ 228600 h 240913"/>
              <a:gd name="connsiteX11" fmla="*/ 108284 w 212558"/>
              <a:gd name="connsiteY11" fmla="*/ 236622 h 240913"/>
              <a:gd name="connsiteX12" fmla="*/ 44116 w 212558"/>
              <a:gd name="connsiteY12" fmla="*/ 236622 h 240913"/>
              <a:gd name="connsiteX13" fmla="*/ 28074 w 212558"/>
              <a:gd name="connsiteY13" fmla="*/ 216569 h 240913"/>
              <a:gd name="connsiteX14" fmla="*/ 24063 w 212558"/>
              <a:gd name="connsiteY14" fmla="*/ 204537 h 240913"/>
              <a:gd name="connsiteX15" fmla="*/ 12032 w 212558"/>
              <a:gd name="connsiteY15" fmla="*/ 192506 h 240913"/>
              <a:gd name="connsiteX16" fmla="*/ 4011 w 212558"/>
              <a:gd name="connsiteY16" fmla="*/ 164432 h 240913"/>
              <a:gd name="connsiteX17" fmla="*/ 0 w 212558"/>
              <a:gd name="connsiteY17" fmla="*/ 152400 h 240913"/>
              <a:gd name="connsiteX18" fmla="*/ 4011 w 212558"/>
              <a:gd name="connsiteY18" fmla="*/ 112295 h 240913"/>
              <a:gd name="connsiteX19" fmla="*/ 8021 w 212558"/>
              <a:gd name="connsiteY19" fmla="*/ 100264 h 240913"/>
              <a:gd name="connsiteX20" fmla="*/ 16042 w 212558"/>
              <a:gd name="connsiteY20" fmla="*/ 64169 h 240913"/>
              <a:gd name="connsiteX21" fmla="*/ 20053 w 212558"/>
              <a:gd name="connsiteY21" fmla="*/ 36095 h 240913"/>
              <a:gd name="connsiteX22" fmla="*/ 40105 w 212558"/>
              <a:gd name="connsiteY22" fmla="*/ 16043 h 240913"/>
              <a:gd name="connsiteX23" fmla="*/ 84221 w 212558"/>
              <a:gd name="connsiteY23" fmla="*/ 4011 h 240913"/>
              <a:gd name="connsiteX24" fmla="*/ 76200 w 212558"/>
              <a:gd name="connsiteY24" fmla="*/ 0 h 2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558" h="240913">
                <a:moveTo>
                  <a:pt x="76200" y="0"/>
                </a:moveTo>
                <a:cubicBezTo>
                  <a:pt x="85558" y="0"/>
                  <a:pt x="119283" y="177"/>
                  <a:pt x="140369" y="4011"/>
                </a:cubicBezTo>
                <a:cubicBezTo>
                  <a:pt x="149192" y="5615"/>
                  <a:pt x="156154" y="12594"/>
                  <a:pt x="164432" y="16043"/>
                </a:cubicBezTo>
                <a:cubicBezTo>
                  <a:pt x="202616" y="31953"/>
                  <a:pt x="176017" y="15745"/>
                  <a:pt x="200527" y="32085"/>
                </a:cubicBezTo>
                <a:cubicBezTo>
                  <a:pt x="209587" y="59266"/>
                  <a:pt x="200527" y="26107"/>
                  <a:pt x="200527" y="72190"/>
                </a:cubicBezTo>
                <a:cubicBezTo>
                  <a:pt x="200527" y="110357"/>
                  <a:pt x="198696" y="103532"/>
                  <a:pt x="212558" y="124327"/>
                </a:cubicBezTo>
                <a:cubicBezTo>
                  <a:pt x="209884" y="140369"/>
                  <a:pt x="209679" y="157024"/>
                  <a:pt x="204537" y="172453"/>
                </a:cubicBezTo>
                <a:cubicBezTo>
                  <a:pt x="203200" y="176464"/>
                  <a:pt x="203168" y="181184"/>
                  <a:pt x="200527" y="184485"/>
                </a:cubicBezTo>
                <a:cubicBezTo>
                  <a:pt x="196749" y="189208"/>
                  <a:pt x="176399" y="198554"/>
                  <a:pt x="172453" y="200527"/>
                </a:cubicBezTo>
                <a:cubicBezTo>
                  <a:pt x="169779" y="204537"/>
                  <a:pt x="167840" y="209150"/>
                  <a:pt x="164432" y="212558"/>
                </a:cubicBezTo>
                <a:cubicBezTo>
                  <a:pt x="151933" y="225056"/>
                  <a:pt x="132349" y="225926"/>
                  <a:pt x="116305" y="228600"/>
                </a:cubicBezTo>
                <a:cubicBezTo>
                  <a:pt x="113631" y="231274"/>
                  <a:pt x="111666" y="234931"/>
                  <a:pt x="108284" y="236622"/>
                </a:cubicBezTo>
                <a:cubicBezTo>
                  <a:pt x="90196" y="245667"/>
                  <a:pt x="58101" y="237787"/>
                  <a:pt x="44116" y="236622"/>
                </a:cubicBezTo>
                <a:cubicBezTo>
                  <a:pt x="36657" y="229162"/>
                  <a:pt x="33132" y="226685"/>
                  <a:pt x="28074" y="216569"/>
                </a:cubicBezTo>
                <a:cubicBezTo>
                  <a:pt x="26183" y="212788"/>
                  <a:pt x="26408" y="208055"/>
                  <a:pt x="24063" y="204537"/>
                </a:cubicBezTo>
                <a:cubicBezTo>
                  <a:pt x="20917" y="199818"/>
                  <a:pt x="16042" y="196516"/>
                  <a:pt x="12032" y="192506"/>
                </a:cubicBezTo>
                <a:cubicBezTo>
                  <a:pt x="2415" y="163657"/>
                  <a:pt x="14083" y="199684"/>
                  <a:pt x="4011" y="164432"/>
                </a:cubicBezTo>
                <a:cubicBezTo>
                  <a:pt x="2850" y="160367"/>
                  <a:pt x="1337" y="156411"/>
                  <a:pt x="0" y="152400"/>
                </a:cubicBezTo>
                <a:cubicBezTo>
                  <a:pt x="1337" y="139032"/>
                  <a:pt x="1968" y="125574"/>
                  <a:pt x="4011" y="112295"/>
                </a:cubicBezTo>
                <a:cubicBezTo>
                  <a:pt x="4654" y="108117"/>
                  <a:pt x="7104" y="104391"/>
                  <a:pt x="8021" y="100264"/>
                </a:cubicBezTo>
                <a:cubicBezTo>
                  <a:pt x="17432" y="57915"/>
                  <a:pt x="7015" y="91252"/>
                  <a:pt x="16042" y="64169"/>
                </a:cubicBezTo>
                <a:cubicBezTo>
                  <a:pt x="17379" y="54811"/>
                  <a:pt x="17337" y="45149"/>
                  <a:pt x="20053" y="36095"/>
                </a:cubicBezTo>
                <a:cubicBezTo>
                  <a:pt x="22726" y="27184"/>
                  <a:pt x="32085" y="19607"/>
                  <a:pt x="40105" y="16043"/>
                </a:cubicBezTo>
                <a:cubicBezTo>
                  <a:pt x="50577" y="11389"/>
                  <a:pt x="72049" y="5228"/>
                  <a:pt x="84221" y="4011"/>
                </a:cubicBezTo>
                <a:cubicBezTo>
                  <a:pt x="90872" y="3346"/>
                  <a:pt x="66842" y="0"/>
                  <a:pt x="7620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63516" y="3374100"/>
            <a:ext cx="210504" cy="190256"/>
          </a:xfrm>
          <a:custGeom>
            <a:avLst/>
            <a:gdLst>
              <a:gd name="connsiteX0" fmla="*/ 140368 w 280672"/>
              <a:gd name="connsiteY0" fmla="*/ 1011 h 253674"/>
              <a:gd name="connsiteX1" fmla="*/ 180474 w 280672"/>
              <a:gd name="connsiteY1" fmla="*/ 25074 h 253674"/>
              <a:gd name="connsiteX2" fmla="*/ 204537 w 280672"/>
              <a:gd name="connsiteY2" fmla="*/ 37105 h 253674"/>
              <a:gd name="connsiteX3" fmla="*/ 264695 w 280672"/>
              <a:gd name="connsiteY3" fmla="*/ 41116 h 253674"/>
              <a:gd name="connsiteX4" fmla="*/ 268705 w 280672"/>
              <a:gd name="connsiteY4" fmla="*/ 169453 h 253674"/>
              <a:gd name="connsiteX5" fmla="*/ 264695 w 280672"/>
              <a:gd name="connsiteY5" fmla="*/ 193516 h 253674"/>
              <a:gd name="connsiteX6" fmla="*/ 260684 w 280672"/>
              <a:gd name="connsiteY6" fmla="*/ 205547 h 253674"/>
              <a:gd name="connsiteX7" fmla="*/ 220579 w 280672"/>
              <a:gd name="connsiteY7" fmla="*/ 221589 h 253674"/>
              <a:gd name="connsiteX8" fmla="*/ 192505 w 280672"/>
              <a:gd name="connsiteY8" fmla="*/ 229611 h 253674"/>
              <a:gd name="connsiteX9" fmla="*/ 140368 w 280672"/>
              <a:gd name="connsiteY9" fmla="*/ 237632 h 253674"/>
              <a:gd name="connsiteX10" fmla="*/ 128337 w 280672"/>
              <a:gd name="connsiteY10" fmla="*/ 241642 h 253674"/>
              <a:gd name="connsiteX11" fmla="*/ 92242 w 280672"/>
              <a:gd name="connsiteY11" fmla="*/ 245653 h 253674"/>
              <a:gd name="connsiteX12" fmla="*/ 80211 w 280672"/>
              <a:gd name="connsiteY12" fmla="*/ 253674 h 253674"/>
              <a:gd name="connsiteX13" fmla="*/ 68179 w 280672"/>
              <a:gd name="connsiteY13" fmla="*/ 249663 h 253674"/>
              <a:gd name="connsiteX14" fmla="*/ 44116 w 280672"/>
              <a:gd name="connsiteY14" fmla="*/ 233621 h 253674"/>
              <a:gd name="connsiteX15" fmla="*/ 36095 w 280672"/>
              <a:gd name="connsiteY15" fmla="*/ 221589 h 253674"/>
              <a:gd name="connsiteX16" fmla="*/ 0 w 280672"/>
              <a:gd name="connsiteY16" fmla="*/ 189505 h 253674"/>
              <a:gd name="connsiteX17" fmla="*/ 4011 w 280672"/>
              <a:gd name="connsiteY17" fmla="*/ 105284 h 253674"/>
              <a:gd name="connsiteX18" fmla="*/ 16042 w 280672"/>
              <a:gd name="connsiteY18" fmla="*/ 97263 h 253674"/>
              <a:gd name="connsiteX19" fmla="*/ 48126 w 280672"/>
              <a:gd name="connsiteY19" fmla="*/ 89242 h 253674"/>
              <a:gd name="connsiteX20" fmla="*/ 72190 w 280672"/>
              <a:gd name="connsiteY20" fmla="*/ 69189 h 253674"/>
              <a:gd name="connsiteX21" fmla="*/ 80211 w 280672"/>
              <a:gd name="connsiteY21" fmla="*/ 57158 h 253674"/>
              <a:gd name="connsiteX22" fmla="*/ 92242 w 280672"/>
              <a:gd name="connsiteY22" fmla="*/ 49137 h 253674"/>
              <a:gd name="connsiteX23" fmla="*/ 104274 w 280672"/>
              <a:gd name="connsiteY23" fmla="*/ 25074 h 253674"/>
              <a:gd name="connsiteX24" fmla="*/ 120316 w 280672"/>
              <a:gd name="connsiteY24" fmla="*/ 5021 h 253674"/>
              <a:gd name="connsiteX25" fmla="*/ 140368 w 280672"/>
              <a:gd name="connsiteY25" fmla="*/ 1011 h 2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672" h="253674">
                <a:moveTo>
                  <a:pt x="140368" y="1011"/>
                </a:moveTo>
                <a:cubicBezTo>
                  <a:pt x="150394" y="4353"/>
                  <a:pt x="139685" y="4679"/>
                  <a:pt x="180474" y="25074"/>
                </a:cubicBezTo>
                <a:cubicBezTo>
                  <a:pt x="191871" y="30773"/>
                  <a:pt x="191573" y="35665"/>
                  <a:pt x="204537" y="37105"/>
                </a:cubicBezTo>
                <a:cubicBezTo>
                  <a:pt x="224511" y="39324"/>
                  <a:pt x="244642" y="39779"/>
                  <a:pt x="264695" y="41116"/>
                </a:cubicBezTo>
                <a:cubicBezTo>
                  <a:pt x="293920" y="84952"/>
                  <a:pt x="275410" y="52121"/>
                  <a:pt x="268705" y="169453"/>
                </a:cubicBezTo>
                <a:cubicBezTo>
                  <a:pt x="268241" y="177571"/>
                  <a:pt x="266459" y="185578"/>
                  <a:pt x="264695" y="193516"/>
                </a:cubicBezTo>
                <a:cubicBezTo>
                  <a:pt x="263778" y="197643"/>
                  <a:pt x="263673" y="202558"/>
                  <a:pt x="260684" y="205547"/>
                </a:cubicBezTo>
                <a:cubicBezTo>
                  <a:pt x="255004" y="211227"/>
                  <a:pt x="224965" y="220336"/>
                  <a:pt x="220579" y="221589"/>
                </a:cubicBezTo>
                <a:cubicBezTo>
                  <a:pt x="211221" y="224263"/>
                  <a:pt x="201947" y="227250"/>
                  <a:pt x="192505" y="229611"/>
                </a:cubicBezTo>
                <a:cubicBezTo>
                  <a:pt x="174140" y="234202"/>
                  <a:pt x="159837" y="235198"/>
                  <a:pt x="140368" y="237632"/>
                </a:cubicBezTo>
                <a:cubicBezTo>
                  <a:pt x="136358" y="238969"/>
                  <a:pt x="132507" y="240947"/>
                  <a:pt x="128337" y="241642"/>
                </a:cubicBezTo>
                <a:cubicBezTo>
                  <a:pt x="116396" y="243632"/>
                  <a:pt x="103986" y="242717"/>
                  <a:pt x="92242" y="245653"/>
                </a:cubicBezTo>
                <a:cubicBezTo>
                  <a:pt x="87566" y="246822"/>
                  <a:pt x="84221" y="251000"/>
                  <a:pt x="80211" y="253674"/>
                </a:cubicBezTo>
                <a:cubicBezTo>
                  <a:pt x="76200" y="252337"/>
                  <a:pt x="71875" y="251716"/>
                  <a:pt x="68179" y="249663"/>
                </a:cubicBezTo>
                <a:cubicBezTo>
                  <a:pt x="59752" y="244981"/>
                  <a:pt x="44116" y="233621"/>
                  <a:pt x="44116" y="233621"/>
                </a:cubicBezTo>
                <a:cubicBezTo>
                  <a:pt x="41442" y="229610"/>
                  <a:pt x="39297" y="225192"/>
                  <a:pt x="36095" y="221589"/>
                </a:cubicBezTo>
                <a:cubicBezTo>
                  <a:pt x="16116" y="199112"/>
                  <a:pt x="18287" y="201696"/>
                  <a:pt x="0" y="189505"/>
                </a:cubicBezTo>
                <a:cubicBezTo>
                  <a:pt x="1337" y="161431"/>
                  <a:pt x="-805" y="132974"/>
                  <a:pt x="4011" y="105284"/>
                </a:cubicBezTo>
                <a:cubicBezTo>
                  <a:pt x="4837" y="100535"/>
                  <a:pt x="11529" y="98955"/>
                  <a:pt x="16042" y="97263"/>
                </a:cubicBezTo>
                <a:cubicBezTo>
                  <a:pt x="34360" y="90394"/>
                  <a:pt x="33275" y="96668"/>
                  <a:pt x="48126" y="89242"/>
                </a:cubicBezTo>
                <a:cubicBezTo>
                  <a:pt x="57141" y="84734"/>
                  <a:pt x="65853" y="76793"/>
                  <a:pt x="72190" y="69189"/>
                </a:cubicBezTo>
                <a:cubicBezTo>
                  <a:pt x="75276" y="65486"/>
                  <a:pt x="76803" y="60566"/>
                  <a:pt x="80211" y="57158"/>
                </a:cubicBezTo>
                <a:cubicBezTo>
                  <a:pt x="83619" y="53750"/>
                  <a:pt x="88232" y="51811"/>
                  <a:pt x="92242" y="49137"/>
                </a:cubicBezTo>
                <a:cubicBezTo>
                  <a:pt x="102326" y="18886"/>
                  <a:pt x="88722" y="56180"/>
                  <a:pt x="104274" y="25074"/>
                </a:cubicBezTo>
                <a:cubicBezTo>
                  <a:pt x="110007" y="13607"/>
                  <a:pt x="104539" y="9529"/>
                  <a:pt x="120316" y="5021"/>
                </a:cubicBezTo>
                <a:cubicBezTo>
                  <a:pt x="125458" y="3552"/>
                  <a:pt x="130342" y="-2331"/>
                  <a:pt x="140368" y="101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46528" y="4810655"/>
            <a:ext cx="317662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 গাজি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57643" y="5270804"/>
            <a:ext cx="3176624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হামির</a:t>
            </a:r>
            <a:endParaRPr lang="en-US" sz="27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92" y="5032681"/>
            <a:ext cx="2792551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নামের উপর ক্লিক দিতে হবে। </a:t>
            </a:r>
            <a:endParaRPr lang="en-US" sz="2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D09F31-9D5B-416C-AD10-D835D2C4F567}"/>
              </a:ext>
            </a:extLst>
          </p:cNvPr>
          <p:cNvSpPr/>
          <p:nvPr/>
        </p:nvSpPr>
        <p:spPr>
          <a:xfrm>
            <a:off x="1600200" y="304800"/>
            <a:ext cx="5867159" cy="584775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ঞ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B3BB4C-E834-4BC1-87EB-546D08DD749A}"/>
              </a:ext>
            </a:extLst>
          </p:cNvPr>
          <p:cNvSpPr/>
          <p:nvPr/>
        </p:nvSpPr>
        <p:spPr>
          <a:xfrm>
            <a:off x="423204" y="3843996"/>
            <a:ext cx="8305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কাত্‌রাবু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D667E-87CA-4490-8D16-51063B86BDBF}"/>
              </a:ext>
            </a:extLst>
          </p:cNvPr>
          <p:cNvSpPr/>
          <p:nvPr/>
        </p:nvSpPr>
        <p:spPr>
          <a:xfrm>
            <a:off x="2133600" y="152400"/>
            <a:ext cx="4343400" cy="646331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B9337-5854-44A0-B408-ABDAADF9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01" y="1056144"/>
            <a:ext cx="3081699" cy="26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19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1110</Words>
  <Application>Microsoft Office PowerPoint</Application>
  <PresentationFormat>On-screen Show (4:3)</PresentationFormat>
  <Paragraphs>129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Cambria Math</vt:lpstr>
      <vt:lpstr>Nikosh</vt:lpstr>
      <vt:lpstr>NikoshBAN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MOTIAR</cp:lastModifiedBy>
  <cp:revision>130</cp:revision>
  <dcterms:created xsi:type="dcterms:W3CDTF">2015-07-24T14:28:40Z</dcterms:created>
  <dcterms:modified xsi:type="dcterms:W3CDTF">2018-02-16T05:06:00Z</dcterms:modified>
</cp:coreProperties>
</file>